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6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67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96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24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0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6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4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44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8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9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3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5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0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47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3621" y="923776"/>
            <a:ext cx="10572000" cy="2971051"/>
          </a:xfrm>
        </p:spPr>
        <p:txBody>
          <a:bodyPr/>
          <a:lstStyle/>
          <a:p>
            <a:r>
              <a:rPr lang="en-US" cap="none" dirty="0" smtClean="0">
                <a:latin typeface="Gotham Pro Medium" panose="02000603030000020004" pitchFamily="2" charset="0"/>
                <a:cs typeface="Gotham Pro Medium" panose="02000603030000020004" pitchFamily="2" charset="0"/>
              </a:rPr>
              <a:t>OkayJournal</a:t>
            </a:r>
            <a:endParaRPr lang="ru-RU" cap="none" dirty="0">
              <a:latin typeface="Gotham Pro Medium" panose="02000603030000020004" pitchFamily="2" charset="0"/>
              <a:cs typeface="Gotham Pro Medium" panose="02000603030000020004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14006" y="3808563"/>
            <a:ext cx="8676222" cy="728932"/>
          </a:xfrm>
        </p:spPr>
        <p:txBody>
          <a:bodyPr/>
          <a:lstStyle/>
          <a:p>
            <a:r>
              <a:rPr lang="en-US" dirty="0" smtClean="0">
                <a:latin typeface="Gotham Pro Medium" panose="02000603030000020004" pitchFamily="2" charset="0"/>
                <a:cs typeface="Gotham Pro Medium" panose="02000603030000020004" pitchFamily="2" charset="0"/>
              </a:rPr>
              <a:t>Diary &amp; Journal for schools</a:t>
            </a:r>
            <a:endParaRPr lang="ru-RU" dirty="0">
              <a:latin typeface="Gotham Pro Medium" panose="02000603030000020004" pitchFamily="2" charset="0"/>
              <a:cs typeface="Gotham Pro Medium" panose="0200060303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91" y="3257662"/>
            <a:ext cx="1225938" cy="91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819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2116" y="1566679"/>
            <a:ext cx="11603326" cy="3636511"/>
          </a:xfrm>
        </p:spPr>
        <p:txBody>
          <a:bodyPr/>
          <a:lstStyle/>
          <a:p>
            <a:r>
              <a:rPr lang="ru-RU" dirty="0" smtClean="0"/>
              <a:t>На самом деле, внутреннее устройство электронного дневника не такое простое, как может показаться. В процессе работы над проектом мы сталкивались с множеством нюансов, которые забыли учесть. Именно поэтому осталось немало возможностей для доработки. Помимо этого, в нашей системе реализована только самая малая часть возможного функционала.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99939" y="4982899"/>
            <a:ext cx="28937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На этом у нас всё.</a:t>
            </a:r>
          </a:p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75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Авторы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4863" y="2222286"/>
            <a:ext cx="3140813" cy="486407"/>
          </a:xfrm>
        </p:spPr>
        <p:txBody>
          <a:bodyPr/>
          <a:lstStyle/>
          <a:p>
            <a:r>
              <a:rPr lang="en-US" dirty="0" smtClean="0"/>
              <a:t>Nikita &lt;</a:t>
            </a:r>
            <a:r>
              <a:rPr lang="en-US" dirty="0" err="1" smtClean="0"/>
              <a:t>Protocs</a:t>
            </a:r>
            <a:r>
              <a:rPr lang="en-US" dirty="0" smtClean="0"/>
              <a:t>&gt; </a:t>
            </a:r>
            <a:r>
              <a:rPr lang="en-US" dirty="0" err="1" smtClean="0"/>
              <a:t>Utkin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648973" y="2222285"/>
            <a:ext cx="4226944" cy="48640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Andrey &lt;</a:t>
            </a:r>
            <a:r>
              <a:rPr lang="en-US" dirty="0" err="1" smtClean="0"/>
              <a:t>makeitokay</a:t>
            </a:r>
            <a:r>
              <a:rPr lang="en-US" dirty="0" smtClean="0"/>
              <a:t>&gt; </a:t>
            </a:r>
            <a:r>
              <a:rPr lang="en-US" dirty="0" err="1" smtClean="0"/>
              <a:t>Vasilev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875917" y="2222285"/>
            <a:ext cx="4226944" cy="48640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Nikita &lt;</a:t>
            </a:r>
            <a:r>
              <a:rPr lang="en-US" dirty="0" err="1" smtClean="0"/>
              <a:t>nikitakosatka</a:t>
            </a:r>
            <a:r>
              <a:rPr lang="en-US" dirty="0" smtClean="0"/>
              <a:t>&gt; </a:t>
            </a:r>
            <a:r>
              <a:rPr lang="en-US" dirty="0" err="1" smtClean="0"/>
              <a:t>Usatov</a:t>
            </a:r>
            <a:endParaRPr lang="ru-RU" dirty="0"/>
          </a:p>
        </p:txBody>
      </p:sp>
      <p:pic>
        <p:nvPicPr>
          <p:cNvPr id="7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8641" y="2941473"/>
            <a:ext cx="2833255" cy="283325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65914" y="2941472"/>
            <a:ext cx="2816084" cy="2833255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Рисунок 4" descr="Рисунок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5257" y="2941472"/>
            <a:ext cx="2474376" cy="283325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0111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5631" y="2325804"/>
            <a:ext cx="10861455" cy="3566038"/>
          </a:xfrm>
        </p:spPr>
        <p:txBody>
          <a:bodyPr/>
          <a:lstStyle/>
          <a:p>
            <a:r>
              <a:rPr lang="ru-RU" dirty="0"/>
              <a:t>OkayJournal - электронный дневник, открывающий возможности </a:t>
            </a:r>
            <a:r>
              <a:rPr lang="ru-RU" dirty="0" smtClean="0"/>
              <a:t>для учеников, родителей, школьной администрации </a:t>
            </a:r>
            <a:r>
              <a:rPr lang="ru-RU" dirty="0"/>
              <a:t>и учителей.</a:t>
            </a:r>
          </a:p>
          <a:p>
            <a:r>
              <a:rPr lang="ru-RU" dirty="0"/>
              <a:t>Идея </a:t>
            </a:r>
            <a:r>
              <a:rPr lang="ru-RU" dirty="0" smtClean="0"/>
              <a:t>к нам пришла</a:t>
            </a:r>
            <a:r>
              <a:rPr lang="ru-RU" dirty="0"/>
              <a:t> </a:t>
            </a:r>
            <a:r>
              <a:rPr lang="ru-RU" dirty="0" smtClean="0"/>
              <a:t>благодаря сервису «Сетевой </a:t>
            </a:r>
            <a:r>
              <a:rPr lang="ru-RU" dirty="0"/>
              <a:t>Город», </a:t>
            </a:r>
            <a:r>
              <a:rPr lang="ru-RU" dirty="0" smtClean="0"/>
              <a:t>которым школы в нашем городе активно пользуются. Мы решили попробовать самостоятельно построить такую систему, посмотреть что из этого получится.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9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Реализация. Вне системы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268083" y="2432650"/>
            <a:ext cx="7375584" cy="3801342"/>
          </a:xfrm>
        </p:spPr>
        <p:txBody>
          <a:bodyPr/>
          <a:lstStyle/>
          <a:p>
            <a:r>
              <a:rPr lang="en-US" dirty="0" smtClean="0"/>
              <a:t>/</a:t>
            </a:r>
            <a:r>
              <a:rPr lang="it-IT" dirty="0" smtClean="0"/>
              <a:t>index – </a:t>
            </a:r>
            <a:r>
              <a:rPr lang="ru-RU" dirty="0" smtClean="0"/>
              <a:t>главная страница с основной информацией о системе и т.д.</a:t>
            </a:r>
          </a:p>
          <a:p>
            <a:r>
              <a:rPr lang="en-US" dirty="0" smtClean="0"/>
              <a:t>/</a:t>
            </a:r>
            <a:r>
              <a:rPr lang="it-IT" dirty="0" smtClean="0"/>
              <a:t>login – </a:t>
            </a:r>
            <a:r>
              <a:rPr lang="ru-RU" dirty="0" smtClean="0"/>
              <a:t>страница авторизации в систему</a:t>
            </a:r>
          </a:p>
          <a:p>
            <a:r>
              <a:rPr lang="en-US" dirty="0" smtClean="0"/>
              <a:t>/</a:t>
            </a:r>
            <a:r>
              <a:rPr lang="it-IT" dirty="0" smtClean="0"/>
              <a:t>register – </a:t>
            </a:r>
            <a:r>
              <a:rPr lang="ru-RU" dirty="0" smtClean="0"/>
              <a:t>страница с формой заявки на регистрацию новой школы.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448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Реализация. Система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161900"/>
            <a:ext cx="6159260" cy="48600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/school_settings – </a:t>
            </a:r>
            <a:r>
              <a:rPr lang="ru-RU" dirty="0"/>
              <a:t>настройка местоположения школы (доступно только школьному администратору)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smtClean="0"/>
              <a:t>/</a:t>
            </a:r>
            <a:r>
              <a:rPr lang="en-US" dirty="0"/>
              <a:t>settings – </a:t>
            </a:r>
            <a:r>
              <a:rPr lang="ru-RU" dirty="0"/>
              <a:t>настройки личного профиля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smtClean="0"/>
              <a:t>/</a:t>
            </a:r>
            <a:r>
              <a:rPr lang="en-US" dirty="0"/>
              <a:t>subjects – </a:t>
            </a:r>
            <a:r>
              <a:rPr lang="ru-RU" dirty="0"/>
              <a:t>настройка предметов школы (доступно только школьному администратору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smtClean="0"/>
              <a:t>/</a:t>
            </a:r>
            <a:r>
              <a:rPr lang="en-US" dirty="0"/>
              <a:t>timetable – </a:t>
            </a:r>
            <a:r>
              <a:rPr lang="ru-RU" dirty="0"/>
              <a:t>настройка расписания предметов школы (доступно только школьному администратору)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smtClean="0"/>
              <a:t>/</a:t>
            </a:r>
            <a:r>
              <a:rPr lang="en-US" dirty="0"/>
              <a:t>users – </a:t>
            </a:r>
            <a:r>
              <a:rPr lang="ru-RU" dirty="0"/>
              <a:t>добавление новых пользователей (учеников, учителей, родителей) (доступно только школьному администратору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smtClean="0"/>
              <a:t>/diary – </a:t>
            </a:r>
            <a:r>
              <a:rPr lang="ru-RU" dirty="0" smtClean="0"/>
              <a:t>дневник (доступно только родителям и ученикам)</a:t>
            </a:r>
            <a:r>
              <a:rPr lang="en-US" dirty="0" smtClean="0"/>
              <a:t>;</a:t>
            </a:r>
          </a:p>
          <a:p>
            <a:r>
              <a:rPr lang="en-US" dirty="0" smtClean="0"/>
              <a:t>/reports – </a:t>
            </a:r>
            <a:r>
              <a:rPr lang="ru-RU" dirty="0" smtClean="0"/>
              <a:t>отчёты об оценках ученика (доступно только родителям и ученикам)</a:t>
            </a:r>
            <a:endParaRPr lang="en-US" dirty="0"/>
          </a:p>
          <a:p>
            <a:endParaRPr lang="ru-RU" dirty="0"/>
          </a:p>
        </p:txBody>
      </p:sp>
      <p:sp>
        <p:nvSpPr>
          <p:cNvPr id="4" name="Объект 5"/>
          <p:cNvSpPr txBox="1">
            <a:spLocks/>
          </p:cNvSpPr>
          <p:nvPr/>
        </p:nvSpPr>
        <p:spPr>
          <a:xfrm>
            <a:off x="5911970" y="1758124"/>
            <a:ext cx="6280030" cy="519310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  <a:p>
            <a:r>
              <a:rPr lang="en-US" dirty="0" smtClean="0"/>
              <a:t>/announcements – </a:t>
            </a:r>
            <a:r>
              <a:rPr lang="ru-RU" dirty="0" smtClean="0"/>
              <a:t>доска объявлений школы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smtClean="0"/>
              <a:t>/classes – </a:t>
            </a:r>
            <a:r>
              <a:rPr lang="ru-RU" dirty="0" smtClean="0"/>
              <a:t>настройка классов школы (доступно только администратору школы)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smtClean="0"/>
              <a:t>/grading – </a:t>
            </a:r>
            <a:r>
              <a:rPr lang="ru-RU" dirty="0" smtClean="0"/>
              <a:t>выставление оценок, заполнение темы и домашнего задания для определенной даты (доступно только учителю</a:t>
            </a:r>
            <a:r>
              <a:rPr lang="en-US" dirty="0" smtClean="0"/>
              <a:t>);</a:t>
            </a:r>
            <a:endParaRPr lang="ru-RU" dirty="0" smtClean="0"/>
          </a:p>
          <a:p>
            <a:r>
              <a:rPr lang="en-US" dirty="0" smtClean="0"/>
              <a:t>/journal – </a:t>
            </a:r>
            <a:r>
              <a:rPr lang="ru-RU" dirty="0" smtClean="0"/>
              <a:t>журнал с оценками (доступно только учителю</a:t>
            </a:r>
            <a:r>
              <a:rPr lang="en-US" dirty="0" smtClean="0"/>
              <a:t>);</a:t>
            </a:r>
            <a:endParaRPr lang="ru-RU" dirty="0" smtClean="0"/>
          </a:p>
          <a:p>
            <a:r>
              <a:rPr lang="en-US" dirty="0" smtClean="0"/>
              <a:t>/lesson_times – </a:t>
            </a:r>
            <a:r>
              <a:rPr lang="ru-RU" dirty="0" smtClean="0"/>
              <a:t>настройка расписания звонков (доступно только школьному администратору)</a:t>
            </a:r>
            <a:r>
              <a:rPr lang="en-US" dirty="0" smtClean="0"/>
              <a:t>;</a:t>
            </a:r>
          </a:p>
          <a:p>
            <a:r>
              <a:rPr lang="en-US" dirty="0" smtClean="0"/>
              <a:t>/messages – OkayJournal </a:t>
            </a:r>
            <a:r>
              <a:rPr lang="ru-RU" dirty="0" smtClean="0"/>
              <a:t>мессенджер</a:t>
            </a:r>
            <a:r>
              <a:rPr lang="en-US" dirty="0" smtClean="0"/>
              <a:t>;</a:t>
            </a:r>
          </a:p>
          <a:p>
            <a:r>
              <a:rPr lang="en-US" dirty="0" smtClean="0"/>
              <a:t>/school_managing – </a:t>
            </a:r>
            <a:r>
              <a:rPr lang="ru-RU" dirty="0" smtClean="0"/>
              <a:t>меню настроек школы (доступно только школьному администратору)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76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0000" y="2420695"/>
            <a:ext cx="10990850" cy="3636511"/>
          </a:xfrm>
        </p:spPr>
        <p:txBody>
          <a:bodyPr>
            <a:normAutofit fontScale="70000" lnSpcReduction="20000"/>
          </a:bodyPr>
          <a:lstStyle/>
          <a:p>
            <a:pPr marL="435609" indent="-435609" defTabSz="572516">
              <a:spcBef>
                <a:spcPts val="2700"/>
              </a:spcBef>
              <a:defRPr sz="3332"/>
            </a:pPr>
            <a:r>
              <a:rPr lang="ru-RU" dirty="0" smtClean="0"/>
              <a:t>При </a:t>
            </a:r>
            <a:r>
              <a:rPr lang="ru-RU" dirty="0"/>
              <a:t>регистрации пользователю высылается </a:t>
            </a:r>
            <a:r>
              <a:rPr lang="ru-RU" dirty="0" smtClean="0"/>
              <a:t>на почту уникальный </a:t>
            </a:r>
            <a:r>
              <a:rPr lang="ru-RU" dirty="0"/>
              <a:t>логин </a:t>
            </a:r>
            <a:r>
              <a:rPr lang="ru-RU" dirty="0" smtClean="0"/>
              <a:t>и одноразовый пароль для входа систему. Отправитель - </a:t>
            </a:r>
            <a:r>
              <a:rPr lang="ru-RU" b="1" dirty="0" smtClean="0"/>
              <a:t>admin@okayjournal.ru</a:t>
            </a:r>
            <a:r>
              <a:rPr lang="en-US" b="1" dirty="0" smtClean="0"/>
              <a:t>;</a:t>
            </a:r>
            <a:endParaRPr lang="ru-RU" b="1" dirty="0"/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rPr lang="ru-RU" dirty="0"/>
              <a:t>Возможность входить в свой аккаунт через электронную почту или уникальный </a:t>
            </a:r>
            <a:r>
              <a:rPr lang="ru-RU" dirty="0" smtClean="0"/>
              <a:t>логин</a:t>
            </a:r>
            <a:r>
              <a:rPr lang="en-US" dirty="0"/>
              <a:t>;</a:t>
            </a:r>
            <a:endParaRPr lang="ru-RU" dirty="0"/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rPr lang="ru-RU" dirty="0" smtClean="0"/>
              <a:t>Личный </a:t>
            </a:r>
            <a:r>
              <a:rPr lang="en-US" dirty="0" smtClean="0"/>
              <a:t>OkayJournal </a:t>
            </a:r>
            <a:r>
              <a:rPr lang="ru-RU" dirty="0" smtClean="0"/>
              <a:t>мессенджер</a:t>
            </a:r>
            <a:r>
              <a:rPr lang="en-US" dirty="0"/>
              <a:t>;</a:t>
            </a:r>
            <a:endParaRPr lang="ru-RU" dirty="0" smtClean="0"/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rPr lang="ru-RU" dirty="0" smtClean="0"/>
              <a:t>Все </a:t>
            </a:r>
            <a:r>
              <a:rPr lang="ru-RU" dirty="0"/>
              <a:t>иконки нарисованы </a:t>
            </a:r>
            <a:r>
              <a:rPr lang="ru-RU" dirty="0" smtClean="0"/>
              <a:t>самостоятельно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436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649" y="2110145"/>
            <a:ext cx="7333251" cy="4394172"/>
          </a:xfrm>
        </p:spPr>
        <p:txBody>
          <a:bodyPr numCol="2">
            <a:normAutofit/>
          </a:bodyPr>
          <a:lstStyle/>
          <a:p>
            <a:pPr marL="180000" indent="-355600" defTabSz="467359">
              <a:lnSpc>
                <a:spcPct val="120000"/>
              </a:lnSpc>
              <a:spcBef>
                <a:spcPts val="2200"/>
              </a:spcBef>
              <a:defRPr sz="2720"/>
            </a:pPr>
            <a:r>
              <a:rPr lang="ru-RU" b="1" dirty="0"/>
              <a:t>Программное обеспечение</a:t>
            </a:r>
            <a:r>
              <a:rPr lang="ru-RU" dirty="0" smtClean="0"/>
              <a:t>:</a:t>
            </a:r>
            <a:endParaRPr lang="en-US" dirty="0" smtClean="0"/>
          </a:p>
          <a:p>
            <a:pPr marL="180000" indent="-355600" defTabSz="467359">
              <a:lnSpc>
                <a:spcPct val="120000"/>
              </a:lnSpc>
              <a:spcBef>
                <a:spcPts val="2200"/>
              </a:spcBef>
              <a:defRPr sz="2720"/>
            </a:pPr>
            <a:r>
              <a:rPr lang="en-US" dirty="0" smtClean="0"/>
              <a:t>PyCharm </a:t>
            </a:r>
            <a:r>
              <a:rPr lang="en-US" dirty="0"/>
              <a:t>2018 </a:t>
            </a:r>
            <a:r>
              <a:rPr lang="en-US" dirty="0" smtClean="0"/>
              <a:t>Professional Edition</a:t>
            </a:r>
          </a:p>
          <a:p>
            <a:pPr marL="180000" indent="-355600" defTabSz="467359">
              <a:lnSpc>
                <a:spcPct val="120000"/>
              </a:lnSpc>
              <a:spcBef>
                <a:spcPts val="2200"/>
              </a:spcBef>
              <a:defRPr sz="2720"/>
            </a:pPr>
            <a:r>
              <a:rPr lang="en-US" dirty="0" smtClean="0"/>
              <a:t>Adobe Photoshop CC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666625" y="2437948"/>
            <a:ext cx="4083968" cy="260275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67359">
              <a:spcBef>
                <a:spcPts val="2200"/>
              </a:spcBef>
              <a:defRPr sz="2720"/>
            </a:pPr>
            <a:r>
              <a:rPr lang="ru-RU" sz="2720" b="1" dirty="0" smtClean="0"/>
              <a:t>Библиотеки и фреймворки</a:t>
            </a:r>
            <a:r>
              <a:rPr lang="ru-RU" sz="2720" dirty="0" smtClean="0"/>
              <a:t>:</a:t>
            </a:r>
            <a:endParaRPr lang="en-US" sz="2720" dirty="0" smtClean="0"/>
          </a:p>
          <a:p>
            <a:pPr defTabSz="467359">
              <a:spcBef>
                <a:spcPts val="2200"/>
              </a:spcBef>
              <a:defRPr sz="2720"/>
            </a:pPr>
            <a:r>
              <a:rPr lang="en-US" sz="2720" dirty="0" smtClean="0"/>
              <a:t>jQuery;</a:t>
            </a:r>
          </a:p>
          <a:p>
            <a:pPr defTabSz="467359">
              <a:spcBef>
                <a:spcPts val="2200"/>
              </a:spcBef>
              <a:defRPr sz="2720"/>
            </a:pPr>
            <a:r>
              <a:rPr lang="en-US" sz="2720" dirty="0" smtClean="0"/>
              <a:t>Flask;</a:t>
            </a:r>
          </a:p>
          <a:p>
            <a:pPr defTabSz="467359">
              <a:spcBef>
                <a:spcPts val="2200"/>
              </a:spcBef>
              <a:defRPr sz="2720"/>
            </a:pPr>
            <a:r>
              <a:rPr lang="en-US" sz="2720" dirty="0" smtClean="0"/>
              <a:t>SQLAlchemy.</a:t>
            </a:r>
            <a:endParaRPr lang="en-US" sz="272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471888" y="2437948"/>
            <a:ext cx="5096135" cy="349702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67359">
              <a:spcBef>
                <a:spcPts val="2200"/>
              </a:spcBef>
              <a:defRPr sz="2720"/>
            </a:pPr>
            <a:r>
              <a:rPr lang="ru-RU" sz="2720" b="1" dirty="0" smtClean="0"/>
              <a:t>Языки программирования и </a:t>
            </a:r>
            <a:r>
              <a:rPr lang="ru-RU" sz="2720" b="1" dirty="0" smtClean="0"/>
              <a:t>разметки</a:t>
            </a:r>
            <a:r>
              <a:rPr lang="ru-RU" sz="2720" dirty="0" smtClean="0"/>
              <a:t>:</a:t>
            </a:r>
            <a:endParaRPr lang="en-US" sz="2720" dirty="0" smtClean="0"/>
          </a:p>
          <a:p>
            <a:pPr defTabSz="467359">
              <a:spcBef>
                <a:spcPts val="2200"/>
              </a:spcBef>
              <a:defRPr sz="2720"/>
            </a:pPr>
            <a:r>
              <a:rPr lang="en-US" sz="2720" dirty="0" smtClean="0"/>
              <a:t>Python 3;</a:t>
            </a:r>
          </a:p>
          <a:p>
            <a:pPr defTabSz="467359">
              <a:spcBef>
                <a:spcPts val="2200"/>
              </a:spcBef>
              <a:defRPr sz="2720"/>
            </a:pPr>
            <a:r>
              <a:rPr lang="en-US" sz="2720" dirty="0" smtClean="0"/>
              <a:t>JavaScript;</a:t>
            </a:r>
          </a:p>
          <a:p>
            <a:pPr defTabSz="467359">
              <a:spcBef>
                <a:spcPts val="2200"/>
              </a:spcBef>
              <a:defRPr sz="2720"/>
            </a:pPr>
            <a:r>
              <a:rPr lang="en-US" sz="2720" dirty="0" smtClean="0"/>
              <a:t>HTML;</a:t>
            </a:r>
          </a:p>
          <a:p>
            <a:pPr defTabSz="467359">
              <a:spcBef>
                <a:spcPts val="2200"/>
              </a:spcBef>
              <a:defRPr sz="2720"/>
            </a:pPr>
            <a:r>
              <a:rPr lang="en-US" sz="2720" dirty="0" smtClean="0"/>
              <a:t>CSS;</a:t>
            </a:r>
            <a:endParaRPr lang="en-US" sz="2720" dirty="0"/>
          </a:p>
        </p:txBody>
      </p:sp>
    </p:spTree>
    <p:extLst>
      <p:ext uri="{BB962C8B-B14F-4D97-AF65-F5344CB8AC3E}">
        <p14:creationId xmlns:p14="http://schemas.microsoft.com/office/powerpoint/2010/main" val="595920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Главная страница</a:t>
            </a:r>
            <a:endParaRPr lang="ru-RU" dirty="0"/>
          </a:p>
        </p:txBody>
      </p:sp>
      <p:pic>
        <p:nvPicPr>
          <p:cNvPr id="4" name="Изображение" descr="Изображение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811967" y="2162116"/>
            <a:ext cx="8568063" cy="437670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1366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Журнал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979" y="2183436"/>
            <a:ext cx="8978039" cy="440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79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41</TotalTime>
  <Words>429</Words>
  <Application>Microsoft Office PowerPoint</Application>
  <PresentationFormat>Широкоэкранный</PresentationFormat>
  <Paragraphs>53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Century Gothic</vt:lpstr>
      <vt:lpstr>Gotham Pro Medium</vt:lpstr>
      <vt:lpstr>Wingdings 2</vt:lpstr>
      <vt:lpstr>Цитаты</vt:lpstr>
      <vt:lpstr>OkayJournal</vt:lpstr>
      <vt:lpstr>Авторы проекта</vt:lpstr>
      <vt:lpstr>Введение</vt:lpstr>
      <vt:lpstr>Реализация. Вне системы</vt:lpstr>
      <vt:lpstr>Реализация. Система</vt:lpstr>
      <vt:lpstr>Особенности</vt:lpstr>
      <vt:lpstr>Использованные технологии</vt:lpstr>
      <vt:lpstr>Главная страница</vt:lpstr>
      <vt:lpstr>Журнал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OkayJournal</dc:title>
  <dc:creator>Andrey Vasilyev</dc:creator>
  <cp:lastModifiedBy>Andrey Vasilyev</cp:lastModifiedBy>
  <cp:revision>7</cp:revision>
  <dcterms:created xsi:type="dcterms:W3CDTF">2019-03-25T18:53:12Z</dcterms:created>
  <dcterms:modified xsi:type="dcterms:W3CDTF">2019-03-26T07:23:17Z</dcterms:modified>
</cp:coreProperties>
</file>