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6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7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9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2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4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3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5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30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47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kayjournal.r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621" y="923776"/>
            <a:ext cx="10572000" cy="2971051"/>
          </a:xfrm>
        </p:spPr>
        <p:txBody>
          <a:bodyPr/>
          <a:lstStyle/>
          <a:p>
            <a:r>
              <a:rPr lang="en-US" cap="none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OkayJournal</a:t>
            </a:r>
            <a:endParaRPr lang="ru-RU" cap="none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14006" y="3808563"/>
            <a:ext cx="8676222" cy="728932"/>
          </a:xfrm>
        </p:spPr>
        <p:txBody>
          <a:bodyPr/>
          <a:lstStyle/>
          <a:p>
            <a:r>
              <a:rPr lang="en-US" dirty="0" smtClean="0">
                <a:latin typeface="Gotham Pro Medium" panose="02000603030000020004" pitchFamily="2" charset="0"/>
                <a:cs typeface="Gotham Pro Medium" panose="02000603030000020004" pitchFamily="2" charset="0"/>
              </a:rPr>
              <a:t>Diary &amp; Journal for schools</a:t>
            </a:r>
            <a:endParaRPr lang="ru-RU" dirty="0">
              <a:latin typeface="Gotham Pro Medium" panose="02000603030000020004" pitchFamily="2" charset="0"/>
              <a:cs typeface="Gotham Pro Medium" panose="0200060303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91" y="3257662"/>
            <a:ext cx="1225938" cy="91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1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4863" y="2222286"/>
            <a:ext cx="3140813" cy="486407"/>
          </a:xfrm>
        </p:spPr>
        <p:txBody>
          <a:bodyPr/>
          <a:lstStyle/>
          <a:p>
            <a:r>
              <a:rPr lang="en-US" dirty="0" smtClean="0"/>
              <a:t>Nikita &lt;</a:t>
            </a:r>
            <a:r>
              <a:rPr lang="en-US" dirty="0" err="1" smtClean="0"/>
              <a:t>Protocs</a:t>
            </a:r>
            <a:r>
              <a:rPr lang="en-US" dirty="0" smtClean="0"/>
              <a:t>&gt; </a:t>
            </a:r>
            <a:r>
              <a:rPr lang="en-US" dirty="0" err="1" smtClean="0"/>
              <a:t>Utkin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48973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Andrey &lt;</a:t>
            </a:r>
            <a:r>
              <a:rPr lang="en-US" dirty="0" err="1" smtClean="0"/>
              <a:t>makeitokay</a:t>
            </a:r>
            <a:r>
              <a:rPr lang="en-US" dirty="0" smtClean="0"/>
              <a:t>&gt; </a:t>
            </a:r>
            <a:r>
              <a:rPr lang="en-US" dirty="0" err="1" smtClean="0"/>
              <a:t>Vasilev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875917" y="2222285"/>
            <a:ext cx="4226944" cy="4864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Nikita &lt;</a:t>
            </a:r>
            <a:r>
              <a:rPr lang="en-US" dirty="0" err="1" smtClean="0"/>
              <a:t>nikitakosatka</a:t>
            </a:r>
            <a:r>
              <a:rPr lang="en-US" dirty="0" smtClean="0"/>
              <a:t>&gt; </a:t>
            </a:r>
            <a:r>
              <a:rPr lang="en-US" dirty="0" err="1" smtClean="0"/>
              <a:t>Usatov</a:t>
            </a:r>
            <a:endParaRPr lang="ru-RU" dirty="0"/>
          </a:p>
        </p:txBody>
      </p:sp>
      <p:pic>
        <p:nvPicPr>
          <p:cNvPr id="7" name="Рисунок 6" descr="Рисунок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8641" y="2941473"/>
            <a:ext cx="2833255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5914" y="2941472"/>
            <a:ext cx="2816084" cy="2833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Рисунок 4" descr="Рисунок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25257" y="2941472"/>
            <a:ext cx="2474376" cy="28332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0111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5632" y="2325804"/>
            <a:ext cx="10554574" cy="1901139"/>
          </a:xfrm>
        </p:spPr>
        <p:txBody>
          <a:bodyPr/>
          <a:lstStyle/>
          <a:p>
            <a:r>
              <a:rPr lang="ru-RU" dirty="0"/>
              <a:t>OkayJournal - электронный дневник, открывающий возможности </a:t>
            </a:r>
            <a:r>
              <a:rPr lang="ru-RU" dirty="0" smtClean="0"/>
              <a:t>для учеников, </a:t>
            </a:r>
            <a:r>
              <a:rPr lang="ru-RU" dirty="0"/>
              <a:t>родителей и учителей.</a:t>
            </a:r>
          </a:p>
          <a:p>
            <a:r>
              <a:rPr lang="ru-RU" dirty="0"/>
              <a:t>Идея нам пришла, когда мы обнаруживали все больше проблем с сервисом «Сетевой Город», концепция которого вызывает уважения, в отличие от реализации. </a:t>
            </a:r>
          </a:p>
        </p:txBody>
      </p:sp>
    </p:spTree>
    <p:extLst>
      <p:ext uri="{BB962C8B-B14F-4D97-AF65-F5344CB8AC3E}">
        <p14:creationId xmlns:p14="http://schemas.microsoft.com/office/powerpoint/2010/main" val="23819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18712" y="2222287"/>
            <a:ext cx="4408896" cy="3636511"/>
          </a:xfrm>
        </p:spPr>
        <p:txBody>
          <a:bodyPr/>
          <a:lstStyle/>
          <a:p>
            <a:r>
              <a:rPr lang="it-IT" dirty="0"/>
              <a:t>Основные страницы:</a:t>
            </a:r>
            <a:br>
              <a:rPr lang="it-IT" dirty="0"/>
            </a:br>
            <a:r>
              <a:rPr lang="it-IT" dirty="0"/>
              <a:t>base</a:t>
            </a:r>
            <a:br>
              <a:rPr lang="it-IT" dirty="0"/>
            </a:br>
            <a:r>
              <a:rPr lang="it-IT" dirty="0"/>
              <a:t>index</a:t>
            </a:r>
            <a:br>
              <a:rPr lang="it-IT" dirty="0"/>
            </a:br>
            <a:r>
              <a:rPr lang="it-IT" dirty="0"/>
              <a:t>login</a:t>
            </a:r>
            <a:br>
              <a:rPr lang="it-IT" dirty="0"/>
            </a:br>
            <a:r>
              <a:rPr lang="it-IT" dirty="0" smtClean="0"/>
              <a:t>register_request</a:t>
            </a:r>
            <a:endParaRPr lang="it-IT" dirty="0"/>
          </a:p>
        </p:txBody>
      </p:sp>
      <p:sp>
        <p:nvSpPr>
          <p:cNvPr id="8" name="Объект 5"/>
          <p:cNvSpPr txBox="1">
            <a:spLocks/>
          </p:cNvSpPr>
          <p:nvPr/>
        </p:nvSpPr>
        <p:spPr>
          <a:xfrm>
            <a:off x="6492017" y="2521336"/>
            <a:ext cx="440889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Страницы журнала: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announcements</a:t>
            </a:r>
            <a:br>
              <a:rPr lang="en-US" dirty="0"/>
            </a:br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classes</a:t>
            </a:r>
            <a:br>
              <a:rPr lang="en-US" dirty="0"/>
            </a:br>
            <a:r>
              <a:rPr lang="en-US" dirty="0"/>
              <a:t>grading</a:t>
            </a:r>
            <a:br>
              <a:rPr lang="en-US" dirty="0"/>
            </a:br>
            <a:r>
              <a:rPr lang="en-US" dirty="0"/>
              <a:t>journal</a:t>
            </a:r>
            <a:br>
              <a:rPr lang="en-US" dirty="0"/>
            </a:br>
            <a:r>
              <a:rPr lang="en-US" dirty="0"/>
              <a:t>lesson_times</a:t>
            </a:r>
            <a:br>
              <a:rPr lang="en-US" dirty="0"/>
            </a:br>
            <a:r>
              <a:rPr lang="en-US" dirty="0"/>
              <a:t>messages</a:t>
            </a:r>
            <a:br>
              <a:rPr lang="en-US" dirty="0"/>
            </a:br>
            <a:r>
              <a:rPr lang="en-US" dirty="0"/>
              <a:t>school_managing</a:t>
            </a:r>
            <a:br>
              <a:rPr lang="en-US" dirty="0"/>
            </a:br>
            <a:r>
              <a:rPr lang="en-US" dirty="0"/>
              <a:t>school_settings</a:t>
            </a:r>
            <a:br>
              <a:rPr lang="en-US" dirty="0"/>
            </a:br>
            <a:r>
              <a:rPr lang="en-US" dirty="0"/>
              <a:t>settings</a:t>
            </a:r>
            <a:br>
              <a:rPr lang="en-US" dirty="0"/>
            </a:br>
            <a:r>
              <a:rPr lang="en-US" dirty="0"/>
              <a:t>subjects</a:t>
            </a:r>
            <a:br>
              <a:rPr lang="en-US" dirty="0"/>
            </a:br>
            <a:r>
              <a:rPr lang="en-US" dirty="0"/>
              <a:t>timetable</a:t>
            </a:r>
            <a:br>
              <a:rPr lang="en-US" dirty="0"/>
            </a:br>
            <a:r>
              <a:rPr lang="en-US" dirty="0"/>
              <a:t>users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48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Собственный домен: </a:t>
            </a:r>
            <a:r>
              <a:rPr lang="ru-RU" u="sng" dirty="0">
                <a:solidFill>
                  <a:schemeClr val="accent1"/>
                </a:solidFill>
                <a:hlinkClick r:id="rId2"/>
              </a:rPr>
              <a:t>okayjournal.ru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При регистрации пользователю высылается уникальный логин от адреса admin@okayjournal.ru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Возможность входить в свой аккаунт через электронную почту или уникальный логин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Наличие возможности общаться между пользователями школы через систему сообщений</a:t>
            </a:r>
          </a:p>
          <a:p>
            <a:pPr marL="435609" indent="-435609" defTabSz="572516">
              <a:spcBef>
                <a:spcPts val="2700"/>
              </a:spcBef>
              <a:defRPr sz="3332"/>
            </a:pPr>
            <a:r>
              <a:rPr lang="ru-RU" dirty="0"/>
              <a:t>Все иконки нарисованы самостоятельно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 indent="-355600" defTabSz="467359">
              <a:spcBef>
                <a:spcPts val="2200"/>
              </a:spcBef>
              <a:defRPr sz="2720"/>
            </a:pPr>
            <a:r>
              <a:rPr lang="ru-RU" dirty="0"/>
              <a:t>Программное обеспечение:</a:t>
            </a:r>
            <a:br>
              <a:rPr lang="ru-RU" dirty="0"/>
            </a:br>
            <a:r>
              <a:rPr lang="en-US" dirty="0" err="1"/>
              <a:t>PyCharm</a:t>
            </a:r>
            <a:r>
              <a:rPr lang="en-US" dirty="0"/>
              <a:t> 2018 </a:t>
            </a:r>
            <a:r>
              <a:rPr lang="en-US" dirty="0" smtClean="0"/>
              <a:t>Professional Edition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>CSS</a:t>
            </a:r>
            <a:br>
              <a:rPr lang="en-US" dirty="0"/>
            </a:br>
            <a:r>
              <a:rPr lang="en-US" dirty="0"/>
              <a:t>Python 3</a:t>
            </a:r>
            <a:br>
              <a:rPr lang="en-US" dirty="0"/>
            </a:br>
            <a:r>
              <a:rPr lang="en-US" dirty="0"/>
              <a:t>JavaScript</a:t>
            </a:r>
            <a:br>
              <a:rPr lang="en-US" dirty="0"/>
            </a:br>
            <a:r>
              <a:rPr lang="en-US" dirty="0" smtClean="0"/>
              <a:t>Ajax</a:t>
            </a:r>
            <a:endParaRPr lang="en-US" dirty="0"/>
          </a:p>
          <a:p>
            <a:pPr marL="355600" indent="-355600" defTabSz="467359">
              <a:spcBef>
                <a:spcPts val="2200"/>
              </a:spcBef>
              <a:defRPr sz="2720"/>
            </a:pPr>
            <a:r>
              <a:rPr lang="ru-RU" dirty="0" smtClean="0"/>
              <a:t>Библиотеки </a:t>
            </a:r>
            <a:r>
              <a:rPr lang="ru-RU" dirty="0"/>
              <a:t>и </a:t>
            </a:r>
            <a:r>
              <a:rPr lang="ru-RU" dirty="0" err="1" smtClean="0"/>
              <a:t>фреймворки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jQuery</a:t>
            </a:r>
            <a:br>
              <a:rPr lang="en-US" dirty="0"/>
            </a:br>
            <a:r>
              <a:rPr lang="en-US" dirty="0"/>
              <a:t>Flask</a:t>
            </a:r>
            <a:br>
              <a:rPr lang="en-US" dirty="0"/>
            </a:br>
            <a:r>
              <a:rPr lang="en-US" dirty="0" err="1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9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4" name="Изображение" descr="Изображение"/>
          <p:cNvPicPr>
            <a:picLocks noGrp="1" noChangeAspect="1"/>
          </p:cNvPicPr>
          <p:nvPr>
            <p:ph idx="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811967" y="2162116"/>
            <a:ext cx="8568063" cy="437670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366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Сообщения</a:t>
            </a:r>
            <a:endParaRPr lang="ru-RU" dirty="0"/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403" y="2116279"/>
            <a:ext cx="8793191" cy="44668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4147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Возможности для доработки…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59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12</TotalTime>
  <Words>122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Century Gothic</vt:lpstr>
      <vt:lpstr>Gotham Pro Medium</vt:lpstr>
      <vt:lpstr>Wingdings 2</vt:lpstr>
      <vt:lpstr>Цитаты</vt:lpstr>
      <vt:lpstr>OkayJournal</vt:lpstr>
      <vt:lpstr>Авторы проекта</vt:lpstr>
      <vt:lpstr>Введение</vt:lpstr>
      <vt:lpstr>Реализация</vt:lpstr>
      <vt:lpstr>Особенности</vt:lpstr>
      <vt:lpstr>Использованные технологии</vt:lpstr>
      <vt:lpstr>Главная страница</vt:lpstr>
      <vt:lpstr>Сообщения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OkayJournal</dc:title>
  <dc:creator>Andrey Vasilyev</dc:creator>
  <cp:lastModifiedBy>Andrey Vasilyev</cp:lastModifiedBy>
  <cp:revision>2</cp:revision>
  <dcterms:created xsi:type="dcterms:W3CDTF">2019-03-25T18:53:12Z</dcterms:created>
  <dcterms:modified xsi:type="dcterms:W3CDTF">2019-03-25T19:06:09Z</dcterms:modified>
</cp:coreProperties>
</file>