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6191" y="2514600"/>
            <a:ext cx="8915399" cy="2262781"/>
          </a:xfrm>
        </p:spPr>
        <p:txBody>
          <a:bodyPr/>
          <a:lstStyle/>
          <a:p>
            <a:r>
              <a:rPr lang="en-US" dirty="0" err="1" smtClean="0">
                <a:latin typeface="Gotham Pro Medium" panose="02000603030000020004" pitchFamily="2" charset="0"/>
                <a:cs typeface="Gotham Pro Medium" panose="02000603030000020004" pitchFamily="2" charset="0"/>
              </a:rPr>
              <a:t>OkayMoney</a:t>
            </a:r>
            <a:endParaRPr lang="ru-RU" dirty="0"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428" y="3968512"/>
            <a:ext cx="808869" cy="80886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50350" y="4777381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Control. Your. </a:t>
            </a:r>
            <a:r>
              <a:rPr lang="en-US" dirty="0" smtClean="0"/>
              <a:t>Expenses.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1076" y="1124310"/>
            <a:ext cx="8915400" cy="3777622"/>
          </a:xfrm>
        </p:spPr>
        <p:txBody>
          <a:bodyPr>
            <a:normAutofit/>
          </a:bodyPr>
          <a:lstStyle/>
          <a:p>
            <a:r>
              <a:rPr lang="ru-RU" dirty="0" smtClean="0"/>
              <a:t>Стоит сказать о том, что такой тип приложений намного больше востребован в мобильном сегменте. Конечно, гораздо удобнее, когда ты можешь добавить транзакцию сразу после её совершения. Поэтому, перенос приложения на телефон – главная задача.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5743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4460" y="1453425"/>
            <a:ext cx="9989389" cy="3777622"/>
          </a:xfrm>
        </p:spPr>
        <p:txBody>
          <a:bodyPr numCol="3">
            <a:normAutofit/>
          </a:bodyPr>
          <a:lstStyle/>
          <a:p>
            <a:r>
              <a:rPr lang="en-US" sz="2000" dirty="0" smtClean="0"/>
              <a:t>Nikita &lt;</a:t>
            </a:r>
            <a:r>
              <a:rPr lang="en-US" sz="2000" dirty="0" err="1" smtClean="0"/>
              <a:t>Protocs</a:t>
            </a:r>
            <a:r>
              <a:rPr lang="en-US" sz="2000" dirty="0" smtClean="0"/>
              <a:t>&gt; </a:t>
            </a:r>
            <a:r>
              <a:rPr lang="en-US" sz="2000" dirty="0" err="1" smtClean="0"/>
              <a:t>Utkin</a:t>
            </a:r>
            <a:endParaRPr lang="en-US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en-US" sz="2000" dirty="0" smtClean="0"/>
              <a:t>Nikita &lt;</a:t>
            </a:r>
            <a:r>
              <a:rPr lang="en-US" sz="2000" dirty="0" err="1" smtClean="0"/>
              <a:t>nikitakosatka</a:t>
            </a:r>
            <a:r>
              <a:rPr lang="en-US" sz="2000" dirty="0" smtClean="0"/>
              <a:t>&gt; </a:t>
            </a:r>
            <a:r>
              <a:rPr lang="en-US" sz="2000" dirty="0" err="1" smtClean="0"/>
              <a:t>Usatov</a:t>
            </a:r>
            <a:endParaRPr lang="en-US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en-US" sz="2000" dirty="0" err="1" smtClean="0"/>
              <a:t>Andrey</a:t>
            </a:r>
            <a:r>
              <a:rPr lang="en-US" sz="2000" dirty="0" smtClean="0"/>
              <a:t> &lt;</a:t>
            </a:r>
            <a:r>
              <a:rPr lang="en-US" sz="2000" dirty="0" err="1" smtClean="0"/>
              <a:t>makeitokay</a:t>
            </a:r>
            <a:r>
              <a:rPr lang="en-US" sz="2000" dirty="0" smtClean="0"/>
              <a:t>&gt; </a:t>
            </a:r>
            <a:r>
              <a:rPr lang="en-US" sz="2000" dirty="0" err="1" smtClean="0"/>
              <a:t>Vasilev</a:t>
            </a:r>
            <a:endParaRPr lang="ru-RU" sz="2000" dirty="0" smtClean="0"/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469" y="2246173"/>
            <a:ext cx="1985756" cy="22737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97" y="2201462"/>
            <a:ext cx="2304425" cy="23184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52" y="2184787"/>
            <a:ext cx="2335151" cy="23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572352"/>
            <a:ext cx="8911687" cy="128089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52743"/>
            <a:ext cx="8915400" cy="4635914"/>
          </a:xfrm>
        </p:spPr>
        <p:txBody>
          <a:bodyPr>
            <a:normAutofit/>
          </a:bodyPr>
          <a:lstStyle/>
          <a:p>
            <a:r>
              <a:rPr lang="ru-RU" sz="2000" dirty="0"/>
              <a:t>Наш проект - приложение для контроля доходов и расходов. Идея о разработке приложения пришла во время просмотра </a:t>
            </a:r>
            <a:r>
              <a:rPr lang="ru-RU" sz="2000" dirty="0" err="1"/>
              <a:t>App</a:t>
            </a:r>
            <a:r>
              <a:rPr lang="ru-RU" sz="2000" dirty="0"/>
              <a:t> </a:t>
            </a:r>
            <a:r>
              <a:rPr lang="ru-RU" sz="2000" dirty="0" err="1" smtClean="0"/>
              <a:t>Store</a:t>
            </a:r>
            <a:r>
              <a:rPr lang="ru-RU" sz="2000" dirty="0" smtClean="0"/>
              <a:t>. </a:t>
            </a:r>
            <a:r>
              <a:rPr lang="ru-RU" sz="2000" dirty="0"/>
              <a:t>Мы искали идеи для проекта и наткнулись на одно приложение для контроля расходов и подумали: почему бы не попробовать сделать нечто подобное</a:t>
            </a:r>
            <a:r>
              <a:rPr lang="ru-RU" sz="2000" dirty="0" smtClean="0"/>
              <a:t>?</a:t>
            </a:r>
          </a:p>
          <a:p>
            <a:r>
              <a:rPr lang="ru-RU" sz="2000" dirty="0" smtClean="0"/>
              <a:t>В современном обществе люди часто сталкиваются с проблемой контроля собственных финансов. Приложение, позволяющее следить за расходами и доходами, значительно упрощает эту задачу.</a:t>
            </a:r>
          </a:p>
        </p:txBody>
      </p:sp>
    </p:spTree>
    <p:extLst>
      <p:ext uri="{BB962C8B-B14F-4D97-AF65-F5344CB8AC3E}">
        <p14:creationId xmlns:p14="http://schemas.microsoft.com/office/powerpoint/2010/main" val="25047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0831" y="1477991"/>
            <a:ext cx="10506974" cy="5181601"/>
          </a:xfrm>
        </p:spPr>
        <p:txBody>
          <a:bodyPr numCol="3">
            <a:normAutofit/>
          </a:bodyPr>
          <a:lstStyle/>
          <a:p>
            <a:r>
              <a:rPr lang="ru-RU" dirty="0"/>
              <a:t>Основная логика: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Account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Окна</a:t>
            </a:r>
            <a:r>
              <a:rPr lang="en-US" dirty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Диалоги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AccountsFilterDialog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TransactionChangeDialog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ConfirmActionDialog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MoreUsersDialog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NewAccountDialog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NewCategoryDialog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TransactionDialog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TransactionsHistoryDialog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UserRegistrationDialog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SignInDialog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ru-RU" dirty="0" err="1" smtClean="0"/>
              <a:t>Виджеты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GreetingWidget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PieChart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UserLoginButton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4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280890"/>
          </a:xfrm>
        </p:spPr>
        <p:txBody>
          <a:bodyPr/>
          <a:lstStyle/>
          <a:p>
            <a:r>
              <a:rPr lang="ru-RU" dirty="0" smtClean="0"/>
              <a:t>Особенности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640445"/>
            <a:ext cx="8915400" cy="3777622"/>
          </a:xfrm>
        </p:spPr>
        <p:txBody>
          <a:bodyPr/>
          <a:lstStyle/>
          <a:p>
            <a:r>
              <a:rPr lang="ru-RU" dirty="0" smtClean="0"/>
              <a:t>Код проекта разбит на множество файлов. Каждый класс располагается в отдельном файле.</a:t>
            </a:r>
          </a:p>
          <a:p>
            <a:r>
              <a:rPr lang="ru-RU" dirty="0" smtClean="0"/>
              <a:t>Все иконки, использованные в нашем проекте, </a:t>
            </a:r>
            <a:r>
              <a:rPr lang="ru-RU" dirty="0" smtClean="0"/>
              <a:t>нарисованы нами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ru-RU" dirty="0" smtClean="0"/>
              <a:t>Мы решили не использовать светлое оформление, поэтому оформили наше приложение в тёмных тонах.</a:t>
            </a:r>
          </a:p>
          <a:p>
            <a:r>
              <a:rPr lang="ru-RU" dirty="0" smtClean="0"/>
              <a:t>Реализована работа с пользователем. Можно добавлять </a:t>
            </a:r>
            <a:r>
              <a:rPr lang="ru-RU" dirty="0" err="1" smtClean="0"/>
              <a:t>аватарку</a:t>
            </a:r>
            <a:r>
              <a:rPr lang="ru-RU" dirty="0" smtClean="0"/>
              <a:t>, создавать или удалять свой аккаунт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Авторизация через социальную сеть «</a:t>
            </a:r>
            <a:r>
              <a:rPr lang="ru-RU" dirty="0" err="1" smtClean="0"/>
              <a:t>ВКонтакте</a:t>
            </a:r>
            <a:r>
              <a:rPr lang="ru-RU" dirty="0" smtClean="0"/>
              <a:t>».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64" y="3591274"/>
            <a:ext cx="4228528" cy="22542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14" y="3898725"/>
            <a:ext cx="44386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8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607389"/>
            <a:ext cx="8915400" cy="5103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Программное обеспечение </a:t>
            </a:r>
          </a:p>
          <a:p>
            <a:r>
              <a:rPr lang="en-US" sz="2000" dirty="0" err="1" smtClean="0"/>
              <a:t>PyCharm</a:t>
            </a:r>
            <a:r>
              <a:rPr lang="en-US" sz="2000" dirty="0" smtClean="0"/>
              <a:t> </a:t>
            </a:r>
            <a:r>
              <a:rPr lang="en-US" sz="2000" dirty="0" smtClean="0"/>
              <a:t>201</a:t>
            </a:r>
            <a:r>
              <a:rPr lang="ru-RU" sz="2000" dirty="0" smtClean="0"/>
              <a:t>9</a:t>
            </a:r>
            <a:r>
              <a:rPr lang="en-US" sz="2000" dirty="0" smtClean="0"/>
              <a:t> Professional Edition</a:t>
            </a:r>
            <a:endParaRPr lang="en-US" sz="2000" dirty="0" smtClean="0"/>
          </a:p>
          <a:p>
            <a:r>
              <a:rPr lang="en-US" sz="2000" dirty="0" smtClean="0"/>
              <a:t>Python 3</a:t>
            </a:r>
          </a:p>
          <a:p>
            <a:r>
              <a:rPr lang="en-US" sz="2000" dirty="0" err="1" smtClean="0"/>
              <a:t>Qt</a:t>
            </a:r>
            <a:r>
              <a:rPr lang="en-US" sz="2000" dirty="0" smtClean="0"/>
              <a:t> Designer</a:t>
            </a:r>
          </a:p>
          <a:p>
            <a:pPr marL="0" indent="0">
              <a:buNone/>
            </a:pPr>
            <a:r>
              <a:rPr lang="ru-RU" sz="2000" b="1" dirty="0" smtClean="0"/>
              <a:t>Библиотеки</a:t>
            </a:r>
            <a:r>
              <a:rPr lang="en-US" sz="2000" b="1" dirty="0" smtClean="0"/>
              <a:t>, </a:t>
            </a:r>
            <a:r>
              <a:rPr lang="ru-RU" sz="2000" b="1" dirty="0" smtClean="0"/>
              <a:t>модули</a:t>
            </a:r>
            <a:endParaRPr lang="ru-RU" sz="2000" b="1" dirty="0" smtClean="0"/>
          </a:p>
          <a:p>
            <a:r>
              <a:rPr lang="en-US" sz="2000" dirty="0" err="1" smtClean="0"/>
              <a:t>PyQt</a:t>
            </a:r>
            <a:r>
              <a:rPr lang="en-US" sz="2000" dirty="0" smtClean="0"/>
              <a:t> 5</a:t>
            </a:r>
          </a:p>
          <a:p>
            <a:r>
              <a:rPr lang="en-US" sz="2000" dirty="0" err="1" smtClean="0"/>
              <a:t>Matplotlib</a:t>
            </a:r>
            <a:endParaRPr lang="en-US" sz="2000" dirty="0" smtClean="0"/>
          </a:p>
          <a:p>
            <a:r>
              <a:rPr lang="en-US" sz="2000" dirty="0" smtClean="0"/>
              <a:t>Pillow</a:t>
            </a:r>
          </a:p>
          <a:p>
            <a:r>
              <a:rPr lang="en-US" sz="2000" dirty="0" smtClean="0"/>
              <a:t>Requests</a:t>
            </a:r>
          </a:p>
          <a:p>
            <a:r>
              <a:rPr lang="en-US" sz="2000" dirty="0" smtClean="0"/>
              <a:t>Pickle</a:t>
            </a:r>
          </a:p>
          <a:p>
            <a:r>
              <a:rPr lang="en-US" sz="2000" dirty="0" smtClean="0"/>
              <a:t>Base64</a:t>
            </a:r>
            <a:endParaRPr lang="en-US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449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5778" y="592467"/>
            <a:ext cx="3928644" cy="6404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Главное окно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34" name="Picture 10" descr="ÐÐ¸Ð°Ð³ÑÐ°Ð¼Ð¼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78" y="1479521"/>
            <a:ext cx="9429758" cy="495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68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4020" y="615484"/>
            <a:ext cx="8911687" cy="1280890"/>
          </a:xfrm>
        </p:spPr>
        <p:txBody>
          <a:bodyPr/>
          <a:lstStyle/>
          <a:p>
            <a:r>
              <a:rPr lang="ru-RU" dirty="0" smtClean="0"/>
              <a:t>История транзакций и настройки</a:t>
            </a:r>
            <a:endParaRPr lang="ru-RU" dirty="0"/>
          </a:p>
        </p:txBody>
      </p:sp>
      <p:pic>
        <p:nvPicPr>
          <p:cNvPr id="2050" name="Picture 2" descr="ÐÐ°Ð¼ÐµÑÐºÐ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20" y="2104846"/>
            <a:ext cx="47625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Ð¾ÑÐ¾Ð´Ñ Ð¸ ÑÐ°ÑÑÐ¾Ð´Ñ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450" y="1723846"/>
            <a:ext cx="5715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1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2645" y="563725"/>
            <a:ext cx="8911687" cy="128089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2645" y="1503872"/>
            <a:ext cx="8915400" cy="3777622"/>
          </a:xfrm>
        </p:spPr>
        <p:txBody>
          <a:bodyPr/>
          <a:lstStyle/>
          <a:p>
            <a:r>
              <a:rPr lang="ru-RU" dirty="0" smtClean="0"/>
              <a:t>Подведем итоги. У нас получилось реализовать весь функционал, однако всё же осталось несколько недоработок.</a:t>
            </a:r>
          </a:p>
          <a:p>
            <a:r>
              <a:rPr lang="ru-RU" dirty="0" smtClean="0"/>
              <a:t>В процессе работы мы использовали доску задач на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ru-RU" dirty="0" smtClean="0"/>
              <a:t>что значительно облегчило нам задачу.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43" y="2896905"/>
            <a:ext cx="8684778" cy="32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8550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293</Words>
  <Application>Microsoft Office PowerPoint</Application>
  <PresentationFormat>Широкоэкранный</PresentationFormat>
  <Paragraphs>78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Gotham Pro Medium</vt:lpstr>
      <vt:lpstr>Wingdings 3</vt:lpstr>
      <vt:lpstr>Легкий дым</vt:lpstr>
      <vt:lpstr>OkayMoney</vt:lpstr>
      <vt:lpstr>Авторы проекта</vt:lpstr>
      <vt:lpstr>Введение</vt:lpstr>
      <vt:lpstr>Реализация</vt:lpstr>
      <vt:lpstr>Особенности приложения</vt:lpstr>
      <vt:lpstr>Использованные технологии</vt:lpstr>
      <vt:lpstr>Главное окно </vt:lpstr>
      <vt:lpstr>История транзакций и настройки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OkayMoney</dc:title>
  <dc:creator>Андрей Васильев</dc:creator>
  <cp:lastModifiedBy>Andrey Vasilyev</cp:lastModifiedBy>
  <cp:revision>9</cp:revision>
  <dcterms:created xsi:type="dcterms:W3CDTF">2018-12-17T14:34:33Z</dcterms:created>
  <dcterms:modified xsi:type="dcterms:W3CDTF">2019-05-19T13:26:47Z</dcterms:modified>
</cp:coreProperties>
</file>