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6191" y="2514600"/>
            <a:ext cx="8915399" cy="2262781"/>
          </a:xfrm>
        </p:spPr>
        <p:txBody>
          <a:bodyPr/>
          <a:lstStyle/>
          <a:p>
            <a:r>
              <a:rPr lang="en-US" dirty="0" err="1" smtClean="0">
                <a:latin typeface="Gotham Pro Medium" panose="02000603030000020004" pitchFamily="2" charset="0"/>
                <a:cs typeface="Gotham Pro Medium" panose="02000603030000020004" pitchFamily="2" charset="0"/>
              </a:rPr>
              <a:t>OkayMoney</a:t>
            </a:r>
            <a:endParaRPr lang="ru-RU" dirty="0">
              <a:latin typeface="Gotham Pro Medium" panose="02000603030000020004" pitchFamily="2" charset="0"/>
              <a:cs typeface="Gotham Pro Medium" panose="0200060303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428" y="3968512"/>
            <a:ext cx="808869" cy="808869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350350" y="4777381"/>
            <a:ext cx="2884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Control. Your. </a:t>
            </a:r>
            <a:r>
              <a:rPr lang="en-US" dirty="0" smtClean="0"/>
              <a:t>Expenses.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583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61076" y="1124310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Стоит сказать о том, что такой тип приложений намного больше востребован в мобильном сегменте. Конечно, гораздо удобнее, когда ты можешь добавить транзакцию сразу после её совершения. Поэтому, перенос приложения на телефон – главная задача.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На этом у нас всё. </a:t>
            </a:r>
          </a:p>
          <a:p>
            <a:pPr marL="0" indent="0">
              <a:buNone/>
            </a:pPr>
            <a:r>
              <a:rPr lang="ru-RU" b="1" dirty="0" smtClean="0"/>
              <a:t>Спасибо за внимание!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857436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Авторы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44460" y="1453425"/>
            <a:ext cx="9989389" cy="3777622"/>
          </a:xfrm>
        </p:spPr>
        <p:txBody>
          <a:bodyPr numCol="3">
            <a:normAutofit/>
          </a:bodyPr>
          <a:lstStyle/>
          <a:p>
            <a:r>
              <a:rPr lang="en-US" sz="2000" dirty="0" smtClean="0"/>
              <a:t>Nikita &lt;</a:t>
            </a:r>
            <a:r>
              <a:rPr lang="en-US" sz="2000" dirty="0" err="1" smtClean="0"/>
              <a:t>Protocs</a:t>
            </a:r>
            <a:r>
              <a:rPr lang="en-US" sz="2000" dirty="0" smtClean="0"/>
              <a:t>&gt; </a:t>
            </a:r>
            <a:r>
              <a:rPr lang="en-US" sz="2000" dirty="0" err="1" smtClean="0"/>
              <a:t>Utkin</a:t>
            </a:r>
            <a:endParaRPr lang="en-US" sz="2000" dirty="0" smtClean="0"/>
          </a:p>
          <a:p>
            <a:endParaRPr lang="ru-RU" sz="2000" dirty="0" smtClean="0"/>
          </a:p>
          <a:p>
            <a:endParaRPr lang="ru-RU" sz="2000" dirty="0"/>
          </a:p>
          <a:p>
            <a:endParaRPr lang="ru-RU" sz="2000" dirty="0" smtClean="0"/>
          </a:p>
          <a:p>
            <a:endParaRPr lang="ru-RU" sz="2000" dirty="0"/>
          </a:p>
          <a:p>
            <a:endParaRPr lang="ru-RU" sz="2000" dirty="0" smtClean="0"/>
          </a:p>
          <a:p>
            <a:endParaRPr lang="ru-RU" sz="2000" dirty="0"/>
          </a:p>
          <a:p>
            <a:endParaRPr lang="ru-RU" sz="2000" dirty="0" smtClean="0"/>
          </a:p>
          <a:p>
            <a:r>
              <a:rPr lang="en-US" sz="2000" dirty="0" smtClean="0"/>
              <a:t>Nikita &lt;</a:t>
            </a:r>
            <a:r>
              <a:rPr lang="en-US" sz="2000" dirty="0" err="1" smtClean="0"/>
              <a:t>nikitakosatka</a:t>
            </a:r>
            <a:r>
              <a:rPr lang="en-US" sz="2000" dirty="0" smtClean="0"/>
              <a:t>&gt; </a:t>
            </a:r>
            <a:r>
              <a:rPr lang="en-US" sz="2000" dirty="0" err="1" smtClean="0"/>
              <a:t>Usatov</a:t>
            </a:r>
            <a:endParaRPr lang="en-US" sz="2000" dirty="0" smtClean="0"/>
          </a:p>
          <a:p>
            <a:endParaRPr lang="ru-RU" sz="2000" dirty="0" smtClean="0"/>
          </a:p>
          <a:p>
            <a:endParaRPr lang="ru-RU" sz="2000" dirty="0"/>
          </a:p>
          <a:p>
            <a:endParaRPr lang="ru-RU" sz="2000" dirty="0" smtClean="0"/>
          </a:p>
          <a:p>
            <a:endParaRPr lang="ru-RU" sz="2000" dirty="0"/>
          </a:p>
          <a:p>
            <a:endParaRPr lang="ru-RU" sz="2000" dirty="0" smtClean="0"/>
          </a:p>
          <a:p>
            <a:endParaRPr lang="ru-RU" sz="2000" dirty="0"/>
          </a:p>
          <a:p>
            <a:endParaRPr lang="ru-RU" sz="2000" dirty="0" smtClean="0"/>
          </a:p>
          <a:p>
            <a:r>
              <a:rPr lang="en-US" sz="2000" dirty="0" err="1" smtClean="0"/>
              <a:t>Andrey</a:t>
            </a:r>
            <a:r>
              <a:rPr lang="en-US" sz="2000" dirty="0" smtClean="0"/>
              <a:t> &lt;</a:t>
            </a:r>
            <a:r>
              <a:rPr lang="en-US" sz="2000" dirty="0" err="1" smtClean="0"/>
              <a:t>makeitokay</a:t>
            </a:r>
            <a:r>
              <a:rPr lang="en-US" sz="2000" dirty="0" smtClean="0"/>
              <a:t>&gt; </a:t>
            </a:r>
            <a:r>
              <a:rPr lang="en-US" sz="2000" dirty="0" err="1" smtClean="0"/>
              <a:t>Vasilev</a:t>
            </a:r>
            <a:endParaRPr lang="ru-RU" sz="2000" dirty="0" smtClean="0"/>
          </a:p>
          <a:p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469" y="2246173"/>
            <a:ext cx="1985756" cy="227376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997" y="2201462"/>
            <a:ext cx="2304425" cy="231847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052" y="2184787"/>
            <a:ext cx="2335151" cy="233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43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89212" y="572352"/>
            <a:ext cx="8911687" cy="1280890"/>
          </a:xfrm>
        </p:spPr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652743"/>
            <a:ext cx="8915400" cy="4635914"/>
          </a:xfrm>
        </p:spPr>
        <p:txBody>
          <a:bodyPr>
            <a:normAutofit/>
          </a:bodyPr>
          <a:lstStyle/>
          <a:p>
            <a:r>
              <a:rPr lang="ru-RU" sz="2000" dirty="0"/>
              <a:t>Наш проект - приложение для контроля доходов и расходов. Идея о разработке приложения пришла во время просмотра </a:t>
            </a:r>
            <a:r>
              <a:rPr lang="ru-RU" sz="2000" dirty="0" err="1"/>
              <a:t>App</a:t>
            </a:r>
            <a:r>
              <a:rPr lang="ru-RU" sz="2000" dirty="0"/>
              <a:t> </a:t>
            </a:r>
            <a:r>
              <a:rPr lang="ru-RU" sz="2000" dirty="0" err="1"/>
              <a:t>Store</a:t>
            </a:r>
            <a:r>
              <a:rPr lang="ru-RU" sz="2000" dirty="0"/>
              <a:t> Никитой </a:t>
            </a:r>
            <a:r>
              <a:rPr lang="ru-RU" sz="2000" dirty="0" err="1"/>
              <a:t>Усатовым</a:t>
            </a:r>
            <a:r>
              <a:rPr lang="ru-RU" sz="2000" dirty="0"/>
              <a:t>. Мы искали идеи для проекта и наткнулись на одно приложение для контроля расходов и подумали: почему бы не попробовать сделать нечто подобное</a:t>
            </a:r>
            <a:r>
              <a:rPr lang="ru-RU" sz="2000" dirty="0" smtClean="0"/>
              <a:t>?</a:t>
            </a:r>
          </a:p>
          <a:p>
            <a:r>
              <a:rPr lang="ru-RU" sz="2000" dirty="0" smtClean="0"/>
              <a:t>В современном обществе люди часто сталкиваются с проблемой контроля собственных финансов. Приложение, позволяющее следить за расходами и доходами, значительно упрощает эту задачу.</a:t>
            </a:r>
          </a:p>
        </p:txBody>
      </p:sp>
    </p:spTree>
    <p:extLst>
      <p:ext uri="{BB962C8B-B14F-4D97-AF65-F5344CB8AC3E}">
        <p14:creationId xmlns:p14="http://schemas.microsoft.com/office/powerpoint/2010/main" val="250473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7261" y="1512496"/>
            <a:ext cx="10506974" cy="5181601"/>
          </a:xfrm>
        </p:spPr>
        <p:txBody>
          <a:bodyPr numCol="3">
            <a:normAutofit/>
          </a:bodyPr>
          <a:lstStyle/>
          <a:p>
            <a:r>
              <a:rPr lang="ru-RU" dirty="0"/>
              <a:t>Основная логика: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Account 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Transaction 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 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 smtClean="0"/>
              <a:t>Окна</a:t>
            </a:r>
            <a:r>
              <a:rPr lang="en-US" dirty="0"/>
              <a:t>:</a:t>
            </a:r>
            <a:r>
              <a:rPr lang="ru-RU" dirty="0" smtClean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LoginWindow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MainWindow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ru-RU" dirty="0" smtClean="0"/>
              <a:t>Диалоги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AccountsFilterDialog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TransactionChangeDialog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ConfirmActionDialog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MoreUsersDialog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NewAccountDialog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NewCategoryDialog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SettingsDialog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TransactionDialog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TransactionsHistoryDialog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UserRegistrationDialog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ru-RU" dirty="0" err="1" smtClean="0"/>
              <a:t>Виджеты</a:t>
            </a:r>
            <a:r>
              <a:rPr lang="en-US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GreetingWidget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PieChart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UserLoginButton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844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547004"/>
            <a:ext cx="8915400" cy="3777622"/>
          </a:xfrm>
        </p:spPr>
        <p:txBody>
          <a:bodyPr/>
          <a:lstStyle/>
          <a:p>
            <a:r>
              <a:rPr lang="ru-RU" dirty="0" smtClean="0"/>
              <a:t>Код проекта разбит на множество файлов. Каждый класс располагается в отдельном файле.</a:t>
            </a:r>
          </a:p>
          <a:p>
            <a:r>
              <a:rPr lang="ru-RU" dirty="0" smtClean="0"/>
              <a:t>Все иконки, использованные в нашем проекте, нарисовал </a:t>
            </a:r>
            <a:r>
              <a:rPr lang="en-US" dirty="0" err="1" smtClean="0"/>
              <a:t>nikitakosatka</a:t>
            </a:r>
            <a:r>
              <a:rPr lang="en-US" dirty="0" smtClean="0"/>
              <a:t>.</a:t>
            </a:r>
          </a:p>
          <a:p>
            <a:r>
              <a:rPr lang="ru-RU" dirty="0" smtClean="0"/>
              <a:t>Мы решили не использовать светлое оформление, поэтому оформили наше приложение в тёмных тонах.</a:t>
            </a:r>
          </a:p>
          <a:p>
            <a:r>
              <a:rPr lang="ru-RU" dirty="0" smtClean="0"/>
              <a:t>Реализована работа с пользователем. Можно добавлять </a:t>
            </a:r>
            <a:r>
              <a:rPr lang="ru-RU" dirty="0" err="1" smtClean="0"/>
              <a:t>аватарку</a:t>
            </a:r>
            <a:r>
              <a:rPr lang="ru-RU" dirty="0" smtClean="0"/>
              <a:t>, создавать или удалять свой аккаунт.</a:t>
            </a:r>
            <a:endParaRPr lang="en-US" dirty="0" smtClean="0"/>
          </a:p>
          <a:p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027" y="4068882"/>
            <a:ext cx="4969893" cy="264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283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Использованные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92925" y="1607389"/>
            <a:ext cx="8915400" cy="5103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 smtClean="0"/>
              <a:t>Программное обеспечение </a:t>
            </a:r>
          </a:p>
          <a:p>
            <a:r>
              <a:rPr lang="en-US" sz="2000" dirty="0" err="1" smtClean="0"/>
              <a:t>PyCharm</a:t>
            </a:r>
            <a:r>
              <a:rPr lang="en-US" sz="2000" dirty="0" smtClean="0"/>
              <a:t> 2018 Community Edition</a:t>
            </a:r>
          </a:p>
          <a:p>
            <a:r>
              <a:rPr lang="en-US" sz="2000" dirty="0" smtClean="0"/>
              <a:t>Python 3</a:t>
            </a:r>
          </a:p>
          <a:p>
            <a:r>
              <a:rPr lang="en-US" sz="2000" dirty="0" err="1" smtClean="0"/>
              <a:t>Qt</a:t>
            </a:r>
            <a:r>
              <a:rPr lang="en-US" sz="2000" dirty="0" smtClean="0"/>
              <a:t> Designer</a:t>
            </a:r>
          </a:p>
          <a:p>
            <a:pPr marL="0" indent="0">
              <a:buNone/>
            </a:pPr>
            <a:r>
              <a:rPr lang="ru-RU" sz="2000" b="1" dirty="0" smtClean="0"/>
              <a:t>Библиотеки</a:t>
            </a:r>
          </a:p>
          <a:p>
            <a:r>
              <a:rPr lang="en-US" sz="2000" dirty="0" err="1" smtClean="0"/>
              <a:t>PyQt</a:t>
            </a:r>
            <a:r>
              <a:rPr lang="en-US" sz="2000" dirty="0" smtClean="0"/>
              <a:t> 5</a:t>
            </a:r>
          </a:p>
          <a:p>
            <a:r>
              <a:rPr lang="en-US" sz="2000" dirty="0" err="1" smtClean="0"/>
              <a:t>Matplotlib</a:t>
            </a:r>
            <a:endParaRPr lang="en-US" sz="2000" dirty="0" smtClean="0"/>
          </a:p>
          <a:p>
            <a:r>
              <a:rPr lang="en-US" sz="2000" dirty="0" smtClean="0"/>
              <a:t>Pillow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414495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95778" y="592467"/>
            <a:ext cx="3928644" cy="64044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Главное окно</a:t>
            </a:r>
            <a:br>
              <a:rPr lang="ru-RU" dirty="0" smtClean="0"/>
            </a:br>
            <a:endParaRPr lang="ru-RU" dirty="0"/>
          </a:p>
        </p:txBody>
      </p:sp>
      <p:pic>
        <p:nvPicPr>
          <p:cNvPr id="1034" name="Picture 10" descr="ÐÐ¸Ð°Ð³ÑÐ°Ð¼Ð¼Ð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778" y="1479521"/>
            <a:ext cx="9429758" cy="495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688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4020" y="615484"/>
            <a:ext cx="8911687" cy="1280890"/>
          </a:xfrm>
        </p:spPr>
        <p:txBody>
          <a:bodyPr/>
          <a:lstStyle/>
          <a:p>
            <a:r>
              <a:rPr lang="ru-RU" dirty="0" smtClean="0"/>
              <a:t>История транзакций и настройки</a:t>
            </a:r>
            <a:endParaRPr lang="ru-RU" dirty="0"/>
          </a:p>
        </p:txBody>
      </p:sp>
      <p:pic>
        <p:nvPicPr>
          <p:cNvPr id="2050" name="Picture 2" descr="ÐÐ°Ð¼ÐµÑÐºÐ¸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520" y="2104846"/>
            <a:ext cx="476250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ÐÐ¾ÑÐ¾Ð´Ñ Ð¸ ÑÐ°ÑÑÐ¾Ð´Ñ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450" y="1723846"/>
            <a:ext cx="5715000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8013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52645" y="563725"/>
            <a:ext cx="8911687" cy="1280890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52645" y="1503872"/>
            <a:ext cx="8915400" cy="3777622"/>
          </a:xfrm>
        </p:spPr>
        <p:txBody>
          <a:bodyPr/>
          <a:lstStyle/>
          <a:p>
            <a:r>
              <a:rPr lang="ru-RU" dirty="0" smtClean="0"/>
              <a:t>Подведем итоги. У нас получилось реализовать весь функционал, однако всё же осталось несколько недоработок.</a:t>
            </a:r>
          </a:p>
          <a:p>
            <a:r>
              <a:rPr lang="ru-RU" dirty="0" smtClean="0"/>
              <a:t>В процессе работы мы использовали доску задач на </a:t>
            </a:r>
            <a:r>
              <a:rPr lang="en-US" dirty="0" err="1" smtClean="0"/>
              <a:t>GitHub</a:t>
            </a:r>
            <a:r>
              <a:rPr lang="en-US" dirty="0" smtClean="0"/>
              <a:t>, </a:t>
            </a:r>
            <a:r>
              <a:rPr lang="ru-RU" dirty="0" smtClean="0"/>
              <a:t>что значительно облегчило нам задачу.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643" y="2896905"/>
            <a:ext cx="8684778" cy="321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485504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70</TotalTime>
  <Words>291</Words>
  <Application>Microsoft Office PowerPoint</Application>
  <PresentationFormat>Широкоэкранный</PresentationFormat>
  <Paragraphs>81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Courier New</vt:lpstr>
      <vt:lpstr>Gotham Pro Medium</vt:lpstr>
      <vt:lpstr>Wingdings 3</vt:lpstr>
      <vt:lpstr>Легкий дым</vt:lpstr>
      <vt:lpstr>OkayMoney</vt:lpstr>
      <vt:lpstr>Авторы проекта</vt:lpstr>
      <vt:lpstr>Введение</vt:lpstr>
      <vt:lpstr>Реализация</vt:lpstr>
      <vt:lpstr>Особенности приложения</vt:lpstr>
      <vt:lpstr>Использованные технологии</vt:lpstr>
      <vt:lpstr>Главное окно </vt:lpstr>
      <vt:lpstr>История транзакций и настройки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OkayMoney</dc:title>
  <dc:creator>Андрей Васильев</dc:creator>
  <cp:lastModifiedBy>Андрей Васильев</cp:lastModifiedBy>
  <cp:revision>8</cp:revision>
  <dcterms:created xsi:type="dcterms:W3CDTF">2018-12-17T14:34:33Z</dcterms:created>
  <dcterms:modified xsi:type="dcterms:W3CDTF">2018-12-17T15:45:24Z</dcterms:modified>
</cp:coreProperties>
</file>