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8389-2380-41A8-96B8-99872CB76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8F4B9-CE2B-4B6C-8A63-2409EBB9F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FF58-263C-4388-A5CA-19391B25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1635-EFC8-45F4-9478-347CF4E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E636-1301-4196-AF0A-57647DFD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63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605C-CDAB-4B22-8F90-4EA43871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D794E-212A-4059-B26B-71FDF9ED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E36D-3468-4CA1-A956-98EEB3CA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C00D-3762-40A2-BF51-56B57C63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F915-0013-498B-9425-80B45244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1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878AB-B373-473E-8865-E886277DC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DE36F-F59D-4A26-9AF4-C7E1C99C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3DA8D-8D5F-4B52-8E63-7EFF2666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B341-F400-4383-A0C9-41F14BE2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FF5C-F2A2-4126-8893-64E2AD59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74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5DEE-BEB4-413F-9A52-6F861A77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CB3A-1752-4BAF-ABEC-831C08C2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995A-3291-4DD4-B53B-B430665B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C8E3-264F-4BC4-A490-A4CB3617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D71F1-2EEC-4D54-8503-D3B4AFE4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5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4F3C-AD13-4A7A-BB89-6CBD92D4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18A4-90E1-4CE2-BC7A-D5E51438E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D98-21B8-4039-BD81-BB0393A5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541A-985B-4953-B51D-8FD64710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765D2-E6C7-4C00-BB05-9E4E86B6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0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15CE-A2AD-444A-B6C7-15D8C547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4245-4BE7-487F-8F04-A5423E0E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AC891-2FDF-413D-BDB8-D62176669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3E3F-5216-4CAD-B368-A789F3C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DF0F-DDAF-483C-A7F5-1A82C080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88204-A215-43F6-AF19-71F05231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0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A0DB-8E2F-44D7-B756-EB7EF961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8CE8-19FC-4736-8A21-0587EC3A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3B47E-C43A-4A72-BF22-EC0D2842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17091-5C6B-4C78-A086-44C507035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C5F16-BC2A-4FA2-80A0-40CF3528A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B1916-879F-46DC-87C2-258096AA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8F7D2-F4C2-4EEF-B5F2-CE47B4BC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B7EDD-002A-4DE2-8B4E-FC68D1F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1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2AFF-A32C-414D-9BBC-C21E47AE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63295-9B9A-4609-B9D0-81945BB3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21294-A3E1-46D7-BD62-92A10809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C6EF5-F784-4AF6-B1B8-3499F2F4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62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FDA98-8995-49EA-9756-4AEAEC75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9ECC1-F132-438B-A9AD-D771C230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7D6A2-6EF7-4DD0-B510-C92E45A9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18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4D44-A58C-4652-A191-CC142AC2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5348-ABE3-42C6-BFAD-ED6EE313E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C852-9625-459E-92BB-01FE330F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6449-6A97-40C2-8C63-3825E135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A32EA-84D7-419E-A025-1EDA7852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0DD7-9D8C-486B-9BE4-91B4FFD7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6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9A7F-CA9F-486E-9E6D-D26C199B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13F21-E126-4EFA-80CD-817E6FC34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A99EA-BF33-4F62-81A7-882C70FE7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D7E29-A9C7-4DA6-ADE0-48B17304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E3C7-A3D3-4494-8F76-4C0AFC03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9F2D3-A653-4395-8D10-0D2E327F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28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2ED17-5558-4F7B-BB1E-E9FB062C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1FF28-DF01-4220-8C10-CEB4163E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7FF1-A4F3-4FD4-B23B-552D64125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4C6F-F160-4BF1-8725-9712B30D6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53E83-77AF-4504-9E79-BACBEAB17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7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4389-0FBC-48B2-908E-03D97CF54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Dreamcast and Crayon</a:t>
            </a:r>
          </a:p>
        </p:txBody>
      </p:sp>
    </p:spTree>
    <p:extLst>
      <p:ext uri="{BB962C8B-B14F-4D97-AF65-F5344CB8AC3E}">
        <p14:creationId xmlns:p14="http://schemas.microsoft.com/office/powerpoint/2010/main" val="139922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FD08-B608-4ED6-8D16-25FC05FC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Crayon?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BEAA-9AB4-49D0-89A7-39540A2E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first explain Crayon, we need to look at the Dreamcast since it was originally based around it.</a:t>
            </a:r>
          </a:p>
        </p:txBody>
      </p:sp>
    </p:spTree>
    <p:extLst>
      <p:ext uri="{BB962C8B-B14F-4D97-AF65-F5344CB8AC3E}">
        <p14:creationId xmlns:p14="http://schemas.microsoft.com/office/powerpoint/2010/main" val="139375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reamcast">
            <a:extLst>
              <a:ext uri="{FF2B5EF4-FFF2-40B4-BE49-F238E27FC236}">
                <a16:creationId xmlns:a16="http://schemas.microsoft.com/office/drawing/2014/main" id="{A0A2909D-8294-433F-97B4-FA40D5007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21004" r="1662" b="23824"/>
          <a:stretch/>
        </p:blipFill>
        <p:spPr bwMode="auto">
          <a:xfrm>
            <a:off x="7419974" y="4091110"/>
            <a:ext cx="4772025" cy="27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D07DF-4F62-47D3-9DE2-DDB79B1A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Dreamcast/DC?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D98E-22F7-40BE-A343-43D5EBFC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It came out in 1998 and has similar performance to the PS2. These days its comparable to an older PC</a:t>
            </a:r>
          </a:p>
          <a:p>
            <a:r>
              <a:rPr lang="en-AU" dirty="0"/>
              <a:t>The controller is similar to modern controllers, except its missing the shoulder buttons, the second </a:t>
            </a:r>
            <a:r>
              <a:rPr lang="en-AU" dirty="0" err="1"/>
              <a:t>thumbstick</a:t>
            </a:r>
            <a:r>
              <a:rPr lang="en-AU" dirty="0"/>
              <a:t> and they can’t be pressed in</a:t>
            </a:r>
          </a:p>
          <a:p>
            <a:r>
              <a:rPr lang="en-AU" dirty="0"/>
              <a:t>Specs wise it has 16MB of main RAM, 8MB of VRAM, 2MB of SRAM, 200MHz CPU, 100MHz GPU and 67MHz SPU</a:t>
            </a:r>
          </a:p>
          <a:p>
            <a:r>
              <a:rPr lang="en-AU" dirty="0"/>
              <a:t>It mostly uses CD-ROMs for playing games</a:t>
            </a:r>
          </a:p>
          <a:p>
            <a:r>
              <a:rPr lang="en-AU" dirty="0"/>
              <a:t>Has 4 controllers with </a:t>
            </a:r>
            <a:r>
              <a:rPr lang="en-AU" dirty="0" err="1"/>
              <a:t>upto</a:t>
            </a:r>
            <a:r>
              <a:rPr lang="en-AU" dirty="0"/>
              <a:t> 8 memory cards</a:t>
            </a:r>
            <a:br>
              <a:rPr lang="en-AU" dirty="0"/>
            </a:br>
            <a:r>
              <a:rPr lang="en-AU" dirty="0"/>
              <a:t>with 512KB of storage space each</a:t>
            </a:r>
          </a:p>
          <a:p>
            <a:r>
              <a:rPr lang="en-AU" dirty="0"/>
              <a:t>Also comes with either a modem or</a:t>
            </a:r>
            <a:br>
              <a:rPr lang="en-AU" dirty="0"/>
            </a:br>
            <a:r>
              <a:rPr lang="en-AU" dirty="0"/>
              <a:t>ethernet adapter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643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3004-A4A5-457C-819C-2B284FAA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use the Dreamcast/DC?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29B6-AA22-4EA7-801E-80586C90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has an active homebrew community. Lots of programming/development support considering it’s a dead console</a:t>
            </a:r>
          </a:p>
          <a:p>
            <a:r>
              <a:rPr lang="en-AU" dirty="0"/>
              <a:t>On top of that, its one of the few “newish” consoles that still has a decent homebrew community (The next newest homebrew console would be the </a:t>
            </a:r>
            <a:r>
              <a:rPr lang="en-AU" dirty="0" err="1"/>
              <a:t>Megadrive</a:t>
            </a:r>
            <a:r>
              <a:rPr lang="en-AU" dirty="0"/>
              <a:t>/SNES)</a:t>
            </a:r>
          </a:p>
          <a:p>
            <a:r>
              <a:rPr lang="en-AU" dirty="0"/>
              <a:t>People still release retail games on the system and there’s a niche market for them. Plus a DC port can bring attention to a PC port.</a:t>
            </a:r>
          </a:p>
          <a:p>
            <a:r>
              <a:rPr lang="en-AU" dirty="0"/>
              <a:t>I started programming for it because I thought it was cool writing code for a console</a:t>
            </a:r>
          </a:p>
        </p:txBody>
      </p:sp>
    </p:spTree>
    <p:extLst>
      <p:ext uri="{BB962C8B-B14F-4D97-AF65-F5344CB8AC3E}">
        <p14:creationId xmlns:p14="http://schemas.microsoft.com/office/powerpoint/2010/main" val="354308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778C0-C85D-4684-91E1-3B227AF2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13867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AU" sz="2800" dirty="0"/>
              <a:t>That said, what is Crayon?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7361D0-E64C-4A30-8C90-EC9AD94E4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419350"/>
            <a:ext cx="3363974" cy="3886200"/>
          </a:xfrm>
        </p:spPr>
        <p:txBody>
          <a:bodyPr>
            <a:normAutofit/>
          </a:bodyPr>
          <a:lstStyle/>
          <a:p>
            <a:r>
              <a:rPr lang="en-AU" sz="1600" dirty="0"/>
              <a:t>It’s a 2D game-framework made in C by </a:t>
            </a:r>
            <a:r>
              <a:rPr lang="en-AU" sz="1600" dirty="0" err="1"/>
              <a:t>Protofall</a:t>
            </a:r>
            <a:endParaRPr lang="en-AU" sz="1600" dirty="0"/>
          </a:p>
          <a:p>
            <a:r>
              <a:rPr lang="en-AU" sz="1600" dirty="0"/>
              <a:t>Designed to be fast and simple</a:t>
            </a:r>
          </a:p>
          <a:p>
            <a:r>
              <a:rPr lang="en-AU" sz="1600" dirty="0"/>
              <a:t>Currently only works on Dreamcast, but later it will work on computers and possibly other systems</a:t>
            </a:r>
          </a:p>
          <a:p>
            <a:pPr lvl="1"/>
            <a:r>
              <a:rPr lang="en-AU" sz="1600" dirty="0"/>
              <a:t>Dreamcast version uses “</a:t>
            </a:r>
            <a:r>
              <a:rPr lang="en-AU" sz="1600" dirty="0" err="1"/>
              <a:t>KallistiOS</a:t>
            </a:r>
            <a:r>
              <a:rPr lang="en-AU" sz="1600" dirty="0"/>
              <a:t>” to interface with the console</a:t>
            </a:r>
          </a:p>
          <a:p>
            <a:pPr lvl="1"/>
            <a:r>
              <a:rPr lang="en-AU" sz="1600" dirty="0"/>
              <a:t>Computers will use either OpenGL or Vulcan</a:t>
            </a:r>
          </a:p>
          <a:p>
            <a:r>
              <a:rPr lang="en-AU" sz="1600" dirty="0"/>
              <a:t>Still a WIP, some features like the “Camera” aren’t implemented yet</a:t>
            </a:r>
          </a:p>
          <a:p>
            <a:r>
              <a:rPr lang="en-AU" sz="1600" dirty="0"/>
              <a:t>Can use it to make new projects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311311-B544-494E-AF77-E98422ED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64977"/>
            <a:ext cx="6250769" cy="416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82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AD23-03B7-4908-8C73-39E1E515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a Crayon project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B63C-1F34-4E7C-B0EF-4603366A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projects have a code, assets folder and build script</a:t>
            </a:r>
          </a:p>
          <a:p>
            <a:r>
              <a:rPr lang="en-US" dirty="0"/>
              <a:t>When building a project it converts the assets directory into a processed form called "</a:t>
            </a:r>
            <a:r>
              <a:rPr lang="en-US" dirty="0" err="1"/>
              <a:t>cdfs</a:t>
            </a:r>
            <a:r>
              <a:rPr lang="en-US" dirty="0"/>
              <a:t>“.</a:t>
            </a:r>
          </a:p>
          <a:p>
            <a:pPr lvl="1"/>
            <a:r>
              <a:rPr lang="en-US" dirty="0"/>
              <a:t>For example you can specify your PNG textures to be converted into the Dreamcast format, make “</a:t>
            </a:r>
            <a:r>
              <a:rPr lang="en-US" dirty="0" err="1"/>
              <a:t>Romdisks</a:t>
            </a:r>
            <a:r>
              <a:rPr lang="en-US" dirty="0"/>
              <a:t>” from folders or build </a:t>
            </a:r>
            <a:r>
              <a:rPr lang="en-US" dirty="0" err="1"/>
              <a:t>spritesheets</a:t>
            </a:r>
            <a:endParaRPr lang="en-AU" dirty="0"/>
          </a:p>
          <a:p>
            <a:r>
              <a:rPr lang="en-US" dirty="0"/>
              <a:t>Crayon requires always uses </a:t>
            </a:r>
            <a:r>
              <a:rPr lang="en-US" dirty="0" err="1"/>
              <a:t>Spritesheets</a:t>
            </a:r>
            <a:r>
              <a:rPr lang="en-US" dirty="0"/>
              <a:t>, these are made from “</a:t>
            </a:r>
            <a:r>
              <a:rPr lang="en-US" dirty="0" err="1"/>
              <a:t>crayon_anim”s</a:t>
            </a:r>
            <a:r>
              <a:rPr lang="en-US" dirty="0"/>
              <a:t> which are made up of individual sprites. The textures must be 2^m wide and 2^n high (</a:t>
            </a:r>
            <a:r>
              <a:rPr lang="en-US" dirty="0" err="1"/>
              <a:t>texels</a:t>
            </a:r>
            <a:r>
              <a:rPr lang="en-US" dirty="0"/>
              <a:t>), this is a Dreamcast limitation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0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B3932-11AB-43F0-8F84-C90DA286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is what a Crayon Spritesheet process looks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DE19B-E567-456B-8086-9871E0A0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13" y="3036888"/>
            <a:ext cx="5600700" cy="2859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89FD8-0772-4B98-8BD9-32C1E6A0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49" y="3036888"/>
            <a:ext cx="4351338" cy="28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1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Dreamcast and Crayon</vt:lpstr>
      <vt:lpstr>What is Crayon?</vt:lpstr>
      <vt:lpstr>What is the Dreamcast/DC?</vt:lpstr>
      <vt:lpstr>Why use the Dreamcast/DC?</vt:lpstr>
      <vt:lpstr>That said, what is Crayon?</vt:lpstr>
      <vt:lpstr>How does a Crayon project work?</vt:lpstr>
      <vt:lpstr>This is what a Crayon Spritesheet process looks like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Dreamcast and Crayon</dc:title>
  <dc:creator>David Menfa</dc:creator>
  <cp:lastModifiedBy>David Menfa</cp:lastModifiedBy>
  <cp:revision>1</cp:revision>
  <dcterms:created xsi:type="dcterms:W3CDTF">2019-09-23T07:04:23Z</dcterms:created>
  <dcterms:modified xsi:type="dcterms:W3CDTF">2019-09-23T07:06:25Z</dcterms:modified>
</cp:coreProperties>
</file>