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658090" y="76200"/>
            <a:ext cx="8112132" cy="6781800"/>
            <a:chOff x="658090" y="76200"/>
            <a:chExt cx="8112132" cy="67818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1" t="2487" r="3714" b="40606"/>
            <a:stretch/>
          </p:blipFill>
          <p:spPr>
            <a:xfrm>
              <a:off x="658090" y="76200"/>
              <a:ext cx="8112132" cy="6781800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5010347" y="5674937"/>
              <a:ext cx="13291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Outside diameter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43135" y="6430653"/>
              <a:ext cx="25389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Length (not including the shaft length </a:t>
              </a:r>
              <a:endParaRPr lang="en-US" sz="12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439266" y="5901179"/>
              <a:ext cx="226243" cy="22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6212264" y="6259398"/>
              <a:ext cx="207390" cy="207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372520" y="6085002"/>
              <a:ext cx="1036948" cy="174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566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kyoussefi</dc:creator>
  <cp:lastModifiedBy>Ken Youssefi</cp:lastModifiedBy>
  <cp:revision>2</cp:revision>
  <dcterms:created xsi:type="dcterms:W3CDTF">2006-08-16T00:00:00Z</dcterms:created>
  <dcterms:modified xsi:type="dcterms:W3CDTF">2023-01-05T07:14:19Z</dcterms:modified>
</cp:coreProperties>
</file>