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wmf" ContentType="image/x-wmf"/>
  <Override PartName="/ppt/media/image3.wmf" ContentType="image/x-wmf"/>
  <Override PartName="/ppt/media/image1.png" ContentType="image/png"/>
  <Override PartName="/ppt/media/image2.wmf" ContentType="image/x-wmf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2895480"/>
            <a:ext cx="7772040" cy="494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85800" y="2895480"/>
            <a:ext cx="7772040" cy="494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85800" y="2895480"/>
            <a:ext cx="7772040" cy="494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685800" y="2895480"/>
            <a:ext cx="7772040" cy="494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85800" y="2895480"/>
            <a:ext cx="7772040" cy="494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Presentation Title</a:t>
            </a:r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pic>
        <p:nvPicPr>
          <p:cNvPr id="1" name="Picture 2" descr=""/>
          <p:cNvPicPr/>
          <p:nvPr/>
        </p:nvPicPr>
        <p:blipFill>
          <a:blip r:embed="rId2"/>
          <a:stretch/>
        </p:blipFill>
        <p:spPr>
          <a:xfrm>
            <a:off x="722160" y="802080"/>
            <a:ext cx="4649760" cy="915840"/>
          </a:xfrm>
          <a:prstGeom prst="rect">
            <a:avLst/>
          </a:prstGeom>
          <a:ln w="936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151515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151515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151515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151515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51515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151515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151515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151515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51515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151515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51515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151515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51515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8a8a8a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c8c8c"/>
                </a:solidFill>
                <a:latin typeface="Arial"/>
              </a:rPr>
              <a:t>Click to edit Master text styles</a:t>
            </a:r>
            <a:endParaRPr b="0" lang="en-US" sz="20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1957253-84BF-430A-9B2E-FC9D3A7AA10C}" type="datetime">
              <a:rPr b="0" lang="en-US" sz="1800" spc="-1" strike="noStrike">
                <a:solidFill>
                  <a:srgbClr val="8b8b8b"/>
                </a:solidFill>
                <a:latin typeface="Arial"/>
              </a:rPr>
              <a:t>6/5/20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5245E5C-8E1B-47AB-B212-63AC1B3CF38E}" type="slidenum">
              <a:rPr b="0" lang="en-US" sz="18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33520" y="990720"/>
            <a:ext cx="3007800" cy="5522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a8a8a"/>
                </a:solidFill>
                <a:latin typeface="Arial"/>
              </a:rPr>
              <a:t>Slide Title</a:t>
            </a:r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33520" y="1676520"/>
            <a:ext cx="8229240" cy="426672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151515"/>
                </a:solidFill>
                <a:latin typeface="Arial"/>
              </a:rPr>
              <a:t>Insert text here</a:t>
            </a:r>
            <a:endParaRPr b="0" lang="en-US" sz="2000" spc="-1" strike="noStrike">
              <a:solidFill>
                <a:srgbClr val="151515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151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51515"/>
                </a:solidFill>
                <a:latin typeface="Arial"/>
              </a:rPr>
              <a:t>List first level</a:t>
            </a:r>
            <a:endParaRPr b="0" lang="en-US" sz="2000" spc="-1" strike="noStrike">
              <a:solidFill>
                <a:srgbClr val="151515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151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51515"/>
                </a:solidFill>
                <a:latin typeface="Arial"/>
              </a:rPr>
              <a:t>List second level</a:t>
            </a:r>
            <a:endParaRPr b="0" lang="en-US" sz="2000" spc="-1" strike="noStrike">
              <a:solidFill>
                <a:srgbClr val="151515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151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51515"/>
                </a:solidFill>
                <a:latin typeface="Arial"/>
              </a:rPr>
              <a:t>List third level</a:t>
            </a:r>
            <a:endParaRPr b="0" lang="en-US" sz="2000" spc="-1" strike="noStrike">
              <a:solidFill>
                <a:srgbClr val="151515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151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51515"/>
                </a:solidFill>
                <a:latin typeface="Arial"/>
              </a:rPr>
              <a:t>List fourth level</a:t>
            </a:r>
            <a:endParaRPr b="0" lang="en-US" sz="20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33520" y="6019920"/>
            <a:ext cx="8229240" cy="6854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151515"/>
                </a:solidFill>
                <a:latin typeface="Arial"/>
              </a:rPr>
              <a:t>Insert text here</a:t>
            </a:r>
            <a:endParaRPr b="0" lang="en-US" sz="1400" spc="-1" strike="noStrike">
              <a:solidFill>
                <a:srgbClr val="151515"/>
              </a:solidFill>
              <a:latin typeface="Arial"/>
            </a:endParaRPr>
          </a:p>
        </p:txBody>
      </p:sp>
      <p:pic>
        <p:nvPicPr>
          <p:cNvPr id="83" name="Picture 4" descr=""/>
          <p:cNvPicPr/>
          <p:nvPr/>
        </p:nvPicPr>
        <p:blipFill>
          <a:blip r:embed="rId2"/>
          <a:stretch/>
        </p:blipFill>
        <p:spPr>
          <a:xfrm>
            <a:off x="593280" y="379440"/>
            <a:ext cx="1566720" cy="3085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33520" y="990720"/>
            <a:ext cx="8152920" cy="5331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a8a8a"/>
                </a:solidFill>
                <a:latin typeface="Arial"/>
              </a:rPr>
              <a:t>Slide Title</a:t>
            </a:r>
            <a:br/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pic>
        <p:nvPicPr>
          <p:cNvPr id="121" name="Picture 3" descr=""/>
          <p:cNvPicPr/>
          <p:nvPr/>
        </p:nvPicPr>
        <p:blipFill>
          <a:blip r:embed="rId2"/>
          <a:stretch/>
        </p:blipFill>
        <p:spPr>
          <a:xfrm>
            <a:off x="593280" y="379440"/>
            <a:ext cx="1566720" cy="308520"/>
          </a:xfrm>
          <a:prstGeom prst="rect">
            <a:avLst/>
          </a:prstGeom>
          <a:ln>
            <a:noFill/>
          </a:ln>
        </p:spPr>
      </p:pic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33520" y="1676520"/>
            <a:ext cx="8152920" cy="44193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151515"/>
                </a:solidFill>
                <a:latin typeface="Arial"/>
              </a:rPr>
              <a:t>Click to edit Master text styles</a:t>
            </a:r>
            <a:endParaRPr b="0" lang="en-US" sz="2000" spc="-1" strike="noStrike">
              <a:solidFill>
                <a:srgbClr val="151515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151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51515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151515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151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51515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151515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151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51515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151515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151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51515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09480" y="1676520"/>
            <a:ext cx="8000640" cy="44953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151515"/>
                </a:solidFill>
                <a:latin typeface="Arial"/>
              </a:rPr>
              <a:t>Click icon to add picture</a:t>
            </a:r>
            <a:endParaRPr b="0" lang="en-US" sz="32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33520" y="6248520"/>
            <a:ext cx="8152920" cy="3474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151515"/>
                </a:solidFill>
                <a:latin typeface="Arial"/>
              </a:rPr>
              <a:t>Insert caption here</a:t>
            </a:r>
            <a:endParaRPr b="0" lang="en-US" sz="1400" spc="-1" strike="noStrike">
              <a:solidFill>
                <a:srgbClr val="151515"/>
              </a:solidFill>
              <a:latin typeface="Arial"/>
            </a:endParaRPr>
          </a:p>
        </p:txBody>
      </p:sp>
      <p:pic>
        <p:nvPicPr>
          <p:cNvPr id="161" name="Picture 4" descr=""/>
          <p:cNvPicPr/>
          <p:nvPr/>
        </p:nvPicPr>
        <p:blipFill>
          <a:blip r:embed="rId2"/>
          <a:stretch/>
        </p:blipFill>
        <p:spPr>
          <a:xfrm>
            <a:off x="593280" y="379440"/>
            <a:ext cx="1566720" cy="308520"/>
          </a:xfrm>
          <a:prstGeom prst="rect">
            <a:avLst/>
          </a:prstGeom>
          <a:ln>
            <a:noFill/>
          </a:ln>
        </p:spPr>
      </p:pic>
      <p:sp>
        <p:nvSpPr>
          <p:cNvPr id="162" name="PlaceHolder 3"/>
          <p:cNvSpPr>
            <a:spLocks noGrp="1"/>
          </p:cNvSpPr>
          <p:nvPr>
            <p:ph type="title"/>
          </p:nvPr>
        </p:nvSpPr>
        <p:spPr>
          <a:xfrm>
            <a:off x="533520" y="1066680"/>
            <a:ext cx="8152920" cy="4568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a8a8a"/>
                </a:solidFill>
                <a:latin typeface="Arial"/>
              </a:rPr>
              <a:t>Slide Title</a:t>
            </a:r>
            <a:br/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685800" y="2895480"/>
            <a:ext cx="7772040" cy="1066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Presentation Title</a:t>
            </a:r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685800" y="4648320"/>
            <a:ext cx="6400440" cy="1904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Author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Department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Date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Location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ffffff"/>
      </a:lt2>
      <a:accent1>
        <a:srgbClr val="c00000"/>
      </a:accent1>
      <a:accent2>
        <a:srgbClr val="595959"/>
      </a:accent2>
      <a:accent3>
        <a:srgbClr val="76923c"/>
      </a:accent3>
      <a:accent4>
        <a:srgbClr val="d8d8d8"/>
      </a:accent4>
      <a:accent5>
        <a:srgbClr val="f7dd6d"/>
      </a:accent5>
      <a:accent6>
        <a:srgbClr val="96a0fc"/>
      </a:accent6>
      <a:hlink>
        <a:srgbClr val="c00000"/>
      </a:hlink>
      <a:folHlink>
        <a:srgbClr val="54a5e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ffffff"/>
      </a:lt2>
      <a:accent1>
        <a:srgbClr val="c00000"/>
      </a:accent1>
      <a:accent2>
        <a:srgbClr val="595959"/>
      </a:accent2>
      <a:accent3>
        <a:srgbClr val="76923c"/>
      </a:accent3>
      <a:accent4>
        <a:srgbClr val="d8d8d8"/>
      </a:accent4>
      <a:accent5>
        <a:srgbClr val="f7dd6d"/>
      </a:accent5>
      <a:accent6>
        <a:srgbClr val="96a0fc"/>
      </a:accent6>
      <a:hlink>
        <a:srgbClr val="c00000"/>
      </a:hlink>
      <a:folHlink>
        <a:srgbClr val="54a5e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ffffff"/>
      </a:lt2>
      <a:accent1>
        <a:srgbClr val="c00000"/>
      </a:accent1>
      <a:accent2>
        <a:srgbClr val="595959"/>
      </a:accent2>
      <a:accent3>
        <a:srgbClr val="76923c"/>
      </a:accent3>
      <a:accent4>
        <a:srgbClr val="d8d8d8"/>
      </a:accent4>
      <a:accent5>
        <a:srgbClr val="f7dd6d"/>
      </a:accent5>
      <a:accent6>
        <a:srgbClr val="96a0fc"/>
      </a:accent6>
      <a:hlink>
        <a:srgbClr val="c00000"/>
      </a:hlink>
      <a:folHlink>
        <a:srgbClr val="54a5e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ffffff"/>
      </a:lt2>
      <a:accent1>
        <a:srgbClr val="c00000"/>
      </a:accent1>
      <a:accent2>
        <a:srgbClr val="595959"/>
      </a:accent2>
      <a:accent3>
        <a:srgbClr val="76923c"/>
      </a:accent3>
      <a:accent4>
        <a:srgbClr val="d8d8d8"/>
      </a:accent4>
      <a:accent5>
        <a:srgbClr val="f7dd6d"/>
      </a:accent5>
      <a:accent6>
        <a:srgbClr val="96a0fc"/>
      </a:accent6>
      <a:hlink>
        <a:srgbClr val="c00000"/>
      </a:hlink>
      <a:folHlink>
        <a:srgbClr val="54a5e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ffffff"/>
      </a:lt2>
      <a:accent1>
        <a:srgbClr val="c00000"/>
      </a:accent1>
      <a:accent2>
        <a:srgbClr val="595959"/>
      </a:accent2>
      <a:accent3>
        <a:srgbClr val="76923c"/>
      </a:accent3>
      <a:accent4>
        <a:srgbClr val="d8d8d8"/>
      </a:accent4>
      <a:accent5>
        <a:srgbClr val="f7dd6d"/>
      </a:accent5>
      <a:accent6>
        <a:srgbClr val="96a0fc"/>
      </a:accent6>
      <a:hlink>
        <a:srgbClr val="c00000"/>
      </a:hlink>
      <a:folHlink>
        <a:srgbClr val="54a5e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Dickinson_Template_red</Template>
  <TotalTime>8</TotalTime>
  <Application>LibreOffice/6.1.5.2$Linux_X86_64 LibreOffice_project/10$Build-2</Application>
  <Words>261</Words>
  <Paragraphs>72</Paragraphs>
  <Company>Library and Information Services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2012-03-02T03:45:19Z</dcterms:created>
  <dc:creator>gettym</dc:creator>
  <dc:description/>
  <dc:language>en-US</dc:language>
  <cp:lastModifiedBy/>
  <dcterms:modified xsi:type="dcterms:W3CDTF">2020-06-05T10:46:56Z</dcterms:modified>
  <cp:revision>3</cp:revision>
  <dc:subject/>
  <dc:title>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Library and Information Services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