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71af3243-3dd4-4a8d-8c0d-dd76da1f02a5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{F2C576A9-A5CE-47EA-B150-74CFCED78B87}tf10001108</Template>
  <TotalTime>0</TotalTime>
  <Words>12</Words>
  <Application>Microsoft Office PowerPoint</Application>
  <PresentationFormat>Breedbeeld</PresentationFormat>
  <Paragraphs>3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WelcomeDoc</vt:lpstr>
      <vt:lpstr>Welcome to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2020-01-21T14:22:25Z</dcterms:created>
  <dcterms:modified xsi:type="dcterms:W3CDTF">2020-01-21T19:21:06Z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