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6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2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6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8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9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5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7EB7-7417-F846-B3F7-DF79A89C51E7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45EE-9A83-7D45-9C9A-5579A1DE2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6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Unicorns!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Unicorns!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Unicorns!</dc:title>
  <dc:creator>Jordan Klassen</dc:creator>
  <cp:lastModifiedBy>Jordan Klassen</cp:lastModifiedBy>
  <cp:revision>1</cp:revision>
  <dcterms:created xsi:type="dcterms:W3CDTF">2017-06-20T00:03:50Z</dcterms:created>
  <dcterms:modified xsi:type="dcterms:W3CDTF">2017-06-20T00:03:57Z</dcterms:modified>
</cp:coreProperties>
</file>