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5"/>
    <p:sldMasterId id="2147483685" r:id="rId6"/>
    <p:sldMasterId id="2147483697" r:id="rId7"/>
  </p:sldMasterIdLst>
  <p:notesMasterIdLst>
    <p:notesMasterId r:id="rId29"/>
  </p:notesMasterIdLst>
  <p:handoutMasterIdLst>
    <p:handoutMasterId r:id="rId30"/>
  </p:handoutMasterIdLst>
  <p:sldIdLst>
    <p:sldId id="268" r:id="rId8"/>
    <p:sldId id="282" r:id="rId9"/>
    <p:sldId id="281" r:id="rId10"/>
    <p:sldId id="286" r:id="rId11"/>
    <p:sldId id="287" r:id="rId12"/>
    <p:sldId id="288" r:id="rId13"/>
    <p:sldId id="283" r:id="rId14"/>
    <p:sldId id="280" r:id="rId15"/>
    <p:sldId id="298" r:id="rId16"/>
    <p:sldId id="284" r:id="rId17"/>
    <p:sldId id="290" r:id="rId18"/>
    <p:sldId id="258" r:id="rId19"/>
    <p:sldId id="292" r:id="rId20"/>
    <p:sldId id="295" r:id="rId21"/>
    <p:sldId id="289" r:id="rId22"/>
    <p:sldId id="294" r:id="rId23"/>
    <p:sldId id="297" r:id="rId24"/>
    <p:sldId id="285" r:id="rId25"/>
    <p:sldId id="291" r:id="rId26"/>
    <p:sldId id="296" r:id="rId27"/>
    <p:sldId id="263" r:id="rId28"/>
  </p:sldIdLst>
  <p:sldSz cx="9144000" cy="5143500" type="screen16x9"/>
  <p:notesSz cx="9296400" cy="70104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336"/>
    <a:srgbClr val="00E296"/>
    <a:srgbClr val="9D9D9C"/>
    <a:srgbClr val="00B492"/>
    <a:srgbClr val="93EB20"/>
    <a:srgbClr val="005F4B"/>
    <a:srgbClr val="54B9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150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25" d="100"/>
          <a:sy n="125" d="100"/>
        </p:scale>
        <p:origin x="196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014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25E99C-BE4E-4355-90D5-0EE3464258D9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014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E43BF-A41D-4418-A59B-85776131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1162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2B9AD4B-8655-4940-A3C2-456FA4D65BFE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5"/>
            <a:ext cx="7437120" cy="2760345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50144F6-1F44-484E-96B6-CAB23FCB3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077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49C33-A899-4080-B833-E3FCF70FA0F1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235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26444" y="2197802"/>
            <a:ext cx="7343240" cy="747897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400" i="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26443" y="3109301"/>
            <a:ext cx="5624255" cy="332399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7669684" y="28030"/>
            <a:ext cx="1268964" cy="597159"/>
          </a:xfrm>
          <a:prstGeom prst="rect">
            <a:avLst/>
          </a:prstGeom>
          <a:solidFill>
            <a:srgbClr val="00B33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pc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889A51-534D-43C9-B43F-410AC30D43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9678" y="143030"/>
            <a:ext cx="2089668" cy="63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60924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8">
          <p15:clr>
            <a:srgbClr val="FBAE40"/>
          </p15:clr>
        </p15:guide>
        <p15:guide id="2" pos="204" userDrawn="1">
          <p15:clr>
            <a:srgbClr val="FBAE40"/>
          </p15:clr>
        </p15:guide>
        <p15:guide id="0" orient="horz" pos="237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ee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0"/>
            <a:ext cx="9144000" cy="1707654"/>
          </a:xfrm>
          <a:prstGeom prst="rect">
            <a:avLst/>
          </a:prstGeom>
          <a:solidFill>
            <a:srgbClr val="00B33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ru-RU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291"/>
            <a:ext cx="9144000" cy="18470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95" y="657140"/>
            <a:ext cx="8363938" cy="6093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2171718"/>
            <a:ext cx="8363938" cy="263228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056100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895493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472982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-pag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3923928" cy="5143500"/>
          </a:xfrm>
          <a:prstGeom prst="rect">
            <a:avLst/>
          </a:prstGeom>
          <a:solidFill>
            <a:srgbClr val="00B33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ru-RU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527"/>
            <a:ext cx="3923928" cy="51364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171450"/>
            <a:ext cx="3174452" cy="149579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5571" y="2081160"/>
            <a:ext cx="3178317" cy="105926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spc="0" baseline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spcAft>
                <a:spcPts val="300"/>
              </a:spcAft>
              <a:buNone/>
              <a:defRPr sz="1500"/>
            </a:lvl3pPr>
            <a:lvl4pPr marL="0" indent="0">
              <a:spcBef>
                <a:spcPts val="0"/>
              </a:spcBef>
              <a:spcAft>
                <a:spcPts val="3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300"/>
              </a:spcAft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139952" y="171450"/>
            <a:ext cx="4608512" cy="456054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2pPr>
            <a:lvl3pPr marL="0" indent="0">
              <a:spcBef>
                <a:spcPts val="0"/>
              </a:spcBef>
              <a:spcAft>
                <a:spcPts val="300"/>
              </a:spcAft>
              <a:buNone/>
              <a:defRPr sz="1500"/>
            </a:lvl3pPr>
            <a:lvl4pPr marL="0" indent="0">
              <a:spcBef>
                <a:spcPts val="0"/>
              </a:spcBef>
              <a:spcAft>
                <a:spcPts val="3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300"/>
              </a:spcAft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0061240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Topa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2197350"/>
            <a:ext cx="8484348" cy="7488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400" i="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37760032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Sapph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79" y="0"/>
            <a:ext cx="9141442" cy="514350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22474" y="2197350"/>
            <a:ext cx="8423524" cy="7488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400" i="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690512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pc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118" y="-2480"/>
            <a:ext cx="9136032" cy="5143969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pc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2197350"/>
            <a:ext cx="8484348" cy="7488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400" i="0" spc="0" baseline="0">
                <a:solidFill>
                  <a:srgbClr val="00B336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311947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4674" y="2197802"/>
            <a:ext cx="8423524" cy="830997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000" i="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2AF12A-C713-428E-B391-4E5BE93B99E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27166" y="3564410"/>
            <a:ext cx="2089668" cy="63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555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82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171451"/>
            <a:ext cx="8363938" cy="677108"/>
          </a:xfrm>
        </p:spPr>
        <p:txBody>
          <a:bodyPr/>
          <a:lstStyle>
            <a:lvl1pPr>
              <a:lnSpc>
                <a:spcPct val="100000"/>
              </a:lnSpc>
              <a:defRPr spc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085851"/>
            <a:ext cx="8363938" cy="3718148"/>
          </a:xfrm>
        </p:spPr>
        <p:txBody>
          <a:bodyPr>
            <a:noAutofit/>
          </a:bodyPr>
          <a:lstStyle>
            <a:lvl1pPr marL="0" marR="0" indent="0" algn="l" defTabSz="6860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 spc="0" baseline="0">
                <a:latin typeface="+mn-lt"/>
              </a:defRPr>
            </a:lvl1pPr>
            <a:lvl2pPr marL="266693" marR="0" indent="-266693" algn="l" defTabSz="6860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>
                  <a:lumMod val="50000"/>
                  <a:lumOff val="50000"/>
                </a:srgbClr>
              </a:buClr>
              <a:buSzPct val="90000"/>
              <a:buFont typeface="Arial" pitchFamily="34" charset="0"/>
              <a:buChar char="•"/>
              <a:tabLst/>
              <a:defRPr sz="2000" spc="0" baseline="0">
                <a:latin typeface="+mn-lt"/>
              </a:defRPr>
            </a:lvl2pPr>
            <a:lvl3pPr marL="0" indent="0">
              <a:spcBef>
                <a:spcPts val="0"/>
              </a:spcBef>
              <a:spcAft>
                <a:spcPts val="300"/>
              </a:spcAft>
              <a:buNone/>
              <a:defRPr sz="1500"/>
            </a:lvl3pPr>
            <a:lvl4pPr marL="0" indent="0">
              <a:spcBef>
                <a:spcPts val="0"/>
              </a:spcBef>
              <a:spcAft>
                <a:spcPts val="3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300"/>
              </a:spcAft>
              <a:buNone/>
              <a:defRPr/>
            </a:lvl5pPr>
          </a:lstStyle>
          <a:p>
            <a:pPr marL="0" marR="0" lvl="0" indent="0" algn="l" defTabSz="68603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266693" marR="0" lvl="1" indent="-266693" algn="l" defTabSz="68603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00000">
                  <a:lumMod val="50000"/>
                  <a:lumOff val="50000"/>
                </a:srgbClr>
              </a:buClr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00760667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171451"/>
            <a:ext cx="8363938" cy="677108"/>
          </a:xfrm>
        </p:spPr>
        <p:txBody>
          <a:bodyPr/>
          <a:lstStyle>
            <a:lvl1pPr>
              <a:lnSpc>
                <a:spcPct val="100000"/>
              </a:lnSpc>
              <a:defRPr spc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085851"/>
            <a:ext cx="8363938" cy="3718148"/>
          </a:xfrm>
        </p:spPr>
        <p:txBody>
          <a:bodyPr>
            <a:noAutofit/>
          </a:bodyPr>
          <a:lstStyle>
            <a:lvl1pPr marL="0" marR="0" indent="0" algn="l" defTabSz="6860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 spc="0" baseline="0">
                <a:latin typeface="+mn-lt"/>
              </a:defRPr>
            </a:lvl1pPr>
            <a:lvl2pPr marL="266693" marR="0" indent="-266693" algn="l" defTabSz="6860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>
                  <a:lumMod val="50000"/>
                  <a:lumOff val="50000"/>
                </a:srgbClr>
              </a:buClr>
              <a:buSzPct val="90000"/>
              <a:buFont typeface="Arial" pitchFamily="34" charset="0"/>
              <a:buChar char="•"/>
              <a:tabLst/>
              <a:defRPr sz="2000" spc="0" baseline="0">
                <a:latin typeface="+mn-lt"/>
              </a:defRPr>
            </a:lvl2pPr>
            <a:lvl3pPr marL="0" indent="0">
              <a:spcBef>
                <a:spcPts val="0"/>
              </a:spcBef>
              <a:spcAft>
                <a:spcPts val="300"/>
              </a:spcAft>
              <a:buNone/>
              <a:defRPr sz="1500"/>
            </a:lvl3pPr>
            <a:lvl4pPr marL="0" indent="0">
              <a:spcBef>
                <a:spcPts val="0"/>
              </a:spcBef>
              <a:spcAft>
                <a:spcPts val="3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300"/>
              </a:spcAft>
              <a:buNone/>
              <a:defRPr/>
            </a:lvl5pPr>
          </a:lstStyle>
          <a:p>
            <a:pPr marL="0" marR="0" lvl="0" indent="0" algn="l" defTabSz="68603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266693" marR="0" lvl="1" indent="-266693" algn="l" defTabSz="68603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00000">
                  <a:lumMod val="50000"/>
                  <a:lumOff val="50000"/>
                </a:srgbClr>
              </a:buClr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6E1BF0-D8AF-489A-8B81-0961E5232B3A}"/>
              </a:ext>
            </a:extLst>
          </p:cNvPr>
          <p:cNvSpPr txBox="1"/>
          <p:nvPr userDrawn="1"/>
        </p:nvSpPr>
        <p:spPr>
          <a:xfrm>
            <a:off x="389437" y="4963255"/>
            <a:ext cx="3670877" cy="769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500" spc="0" dirty="0">
                <a:gradFill>
                  <a:gsLst>
                    <a:gs pos="0">
                      <a:srgbClr val="000000">
                        <a:lumMod val="75000"/>
                        <a:lumOff val="25000"/>
                      </a:srgbClr>
                    </a:gs>
                    <a:gs pos="80000">
                      <a:srgbClr val="000000">
                        <a:lumMod val="65000"/>
                        <a:lumOff val="35000"/>
                      </a:srgbClr>
                    </a:gs>
                  </a:gsLst>
                  <a:lin ang="16200000" scaled="0"/>
                </a:gradFill>
                <a:latin typeface="+mn-lt"/>
              </a:rPr>
              <a:t>© 2018 Veeam Software. Confidential information. All rights reserved. All trademarks are the property of their respective owners.</a:t>
            </a:r>
          </a:p>
        </p:txBody>
      </p:sp>
    </p:spTree>
    <p:extLst>
      <p:ext uri="{BB962C8B-B14F-4D97-AF65-F5344CB8AC3E}">
        <p14:creationId xmlns:p14="http://schemas.microsoft.com/office/powerpoint/2010/main" val="184246621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88939" y="1085849"/>
            <a:ext cx="8364537" cy="3718149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062127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50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8938" y="1085850"/>
            <a:ext cx="4111054" cy="3790157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 hasCustomPrompt="1"/>
          </p:nvPr>
        </p:nvSpPr>
        <p:spPr>
          <a:xfrm>
            <a:off x="4644009" y="1085850"/>
            <a:ext cx="4109467" cy="379015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Click to add an object</a:t>
            </a:r>
          </a:p>
        </p:txBody>
      </p:sp>
    </p:spTree>
    <p:extLst>
      <p:ext uri="{BB962C8B-B14F-4D97-AF65-F5344CB8AC3E}">
        <p14:creationId xmlns:p14="http://schemas.microsoft.com/office/powerpoint/2010/main" val="97854799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171451"/>
            <a:ext cx="8363938" cy="56784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8" y="1085852"/>
            <a:ext cx="8363937" cy="364613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00B33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76" fontAlgn="base">
              <a:spcBef>
                <a:spcPct val="0"/>
              </a:spcBef>
              <a:spcAft>
                <a:spcPct val="0"/>
              </a:spcAft>
            </a:pPr>
            <a:endParaRPr lang="ru-RU" sz="1800" spc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-1151128" y="454562"/>
            <a:ext cx="1429486" cy="520365"/>
            <a:chOff x="-2069182" y="-579662"/>
            <a:chExt cx="1429486" cy="520365"/>
          </a:xfrm>
        </p:grpSpPr>
        <p:grpSp>
          <p:nvGrpSpPr>
            <p:cNvPr id="16" name="Group 15"/>
            <p:cNvGrpSpPr/>
            <p:nvPr/>
          </p:nvGrpSpPr>
          <p:grpSpPr>
            <a:xfrm>
              <a:off x="-2069182" y="-297545"/>
              <a:ext cx="1429486" cy="238248"/>
              <a:chOff x="-2060858" y="2411918"/>
              <a:chExt cx="1917983" cy="319664"/>
            </a:xfrm>
          </p:grpSpPr>
          <p:sp>
            <p:nvSpPr>
              <p:cNvPr id="18" name="Rectangle 17"/>
              <p:cNvSpPr/>
              <p:nvPr/>
            </p:nvSpPr>
            <p:spPr bwMode="auto">
              <a:xfrm>
                <a:off x="-2060858" y="2411918"/>
                <a:ext cx="319664" cy="319664"/>
              </a:xfrm>
              <a:prstGeom prst="rect">
                <a:avLst/>
              </a:prstGeom>
              <a:solidFill>
                <a:srgbClr val="00B33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 bwMode="auto">
              <a:xfrm>
                <a:off x="-1421530" y="2411918"/>
                <a:ext cx="319664" cy="319664"/>
              </a:xfrm>
              <a:prstGeom prst="rect">
                <a:avLst/>
              </a:prstGeom>
              <a:solidFill>
                <a:srgbClr val="93EB2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 bwMode="auto">
              <a:xfrm>
                <a:off x="-1741194" y="2411918"/>
                <a:ext cx="319664" cy="319664"/>
              </a:xfrm>
              <a:prstGeom prst="rect">
                <a:avLst/>
              </a:prstGeom>
              <a:solidFill>
                <a:srgbClr val="005F4B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-1101866" y="2411918"/>
                <a:ext cx="319664" cy="319664"/>
              </a:xfrm>
              <a:prstGeom prst="rect">
                <a:avLst/>
              </a:prstGeom>
              <a:solidFill>
                <a:srgbClr val="00B49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 bwMode="auto">
              <a:xfrm>
                <a:off x="-782202" y="2411918"/>
                <a:ext cx="319664" cy="319664"/>
              </a:xfrm>
              <a:prstGeom prst="rect">
                <a:avLst/>
              </a:prstGeom>
              <a:solidFill>
                <a:srgbClr val="9D9D9C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 bwMode="auto">
              <a:xfrm>
                <a:off x="-462539" y="2411918"/>
                <a:ext cx="319664" cy="319664"/>
              </a:xfrm>
              <a:prstGeom prst="rect">
                <a:avLst/>
              </a:prstGeom>
              <a:solidFill>
                <a:srgbClr val="00E29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-2069182" y="-579662"/>
              <a:ext cx="1378583" cy="215444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Use an eyedropper to choose </a:t>
              </a:r>
              <a:b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</a:br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one of </a:t>
              </a:r>
              <a:r>
                <a:rPr 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Veeam corporate colors:</a:t>
              </a:r>
            </a:p>
          </p:txBody>
        </p:sp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280" y="1"/>
            <a:ext cx="9141440" cy="514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88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66" r:id="rId2"/>
    <p:sldLayoutId id="2147483678" r:id="rId3"/>
    <p:sldLayoutId id="2147483674" r:id="rId4"/>
    <p:sldLayoutId id="2147483695" r:id="rId5"/>
  </p:sldLayoutIdLst>
  <p:transition>
    <p:fade/>
  </p:transition>
  <p:txStyles>
    <p:titleStyle>
      <a:lvl1pPr algn="l" defTabSz="686030" rtl="0" eaLnBrk="1" latinLnBrk="0" hangingPunct="1">
        <a:lnSpc>
          <a:spcPct val="90000"/>
        </a:lnSpc>
        <a:spcBef>
          <a:spcPct val="0"/>
        </a:spcBef>
        <a:buNone/>
        <a:defRPr lang="en-US" sz="4100" b="0" kern="1200" cap="none" spc="0" baseline="0" dirty="0" smtClean="0">
          <a:ln w="3175">
            <a:noFill/>
          </a:ln>
          <a:solidFill>
            <a:schemeClr val="bg1"/>
          </a:solidFill>
          <a:effectLst/>
          <a:latin typeface="+mj-lt"/>
          <a:ea typeface="+mn-ea"/>
          <a:cs typeface="Arial" charset="0"/>
        </a:defRPr>
      </a:lvl1pPr>
    </p:titleStyle>
    <p:bodyStyle>
      <a:lvl1pPr marL="259654" indent="-259654" algn="l" defTabSz="68603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 spc="0">
          <a:solidFill>
            <a:schemeClr val="bg1"/>
          </a:solidFill>
          <a:latin typeface="+mn-lt"/>
          <a:ea typeface="+mn-ea"/>
          <a:cs typeface="+mn-cs"/>
        </a:defRPr>
      </a:lvl1pPr>
      <a:lvl2pPr marL="472856" indent="-213202" algn="l" defTabSz="68603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472856" algn="l"/>
        </a:tabLst>
        <a:defRPr sz="2100" kern="1200" spc="0">
          <a:solidFill>
            <a:schemeClr val="bg1"/>
          </a:solidFill>
          <a:latin typeface="+mn-lt"/>
          <a:ea typeface="+mn-ea"/>
          <a:cs typeface="+mn-cs"/>
        </a:defRPr>
      </a:lvl2pPr>
      <a:lvl3pPr marL="686057" indent="-213202" algn="l" defTabSz="68603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800" kern="1200" spc="0">
          <a:solidFill>
            <a:schemeClr val="bg1"/>
          </a:solidFill>
          <a:latin typeface="+mn-lt"/>
          <a:ea typeface="+mn-ea"/>
          <a:cs typeface="+mn-cs"/>
        </a:defRPr>
      </a:lvl3pPr>
      <a:lvl4pPr marL="1112462" indent="-167942" algn="l" defTabSz="68603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86057" algn="l"/>
        </a:tabLst>
        <a:defRPr sz="1500" kern="1200" spc="0">
          <a:solidFill>
            <a:schemeClr val="bg1"/>
          </a:solidFill>
          <a:latin typeface="+mn-lt"/>
          <a:ea typeface="+mn-ea"/>
          <a:cs typeface="+mn-cs"/>
        </a:defRPr>
      </a:lvl4pPr>
      <a:lvl5pPr marL="1285167" indent="-172706" algn="l" defTabSz="68603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5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6582" indent="-171508" algn="l" defTabSz="68603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596" indent="-171508" algn="l" defTabSz="68603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612" indent="-171508" algn="l" defTabSz="68603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627" indent="-171508" algn="l" defTabSz="68603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016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030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9044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2060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5075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89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1104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4120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171451"/>
            <a:ext cx="8363938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8" y="1088158"/>
            <a:ext cx="836393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89437" y="4963255"/>
            <a:ext cx="3670877" cy="769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500" spc="0" dirty="0">
                <a:gradFill>
                  <a:gsLst>
                    <a:gs pos="0">
                      <a:srgbClr val="000000">
                        <a:lumMod val="75000"/>
                        <a:lumOff val="25000"/>
                      </a:srgbClr>
                    </a:gs>
                    <a:gs pos="80000">
                      <a:srgbClr val="000000">
                        <a:lumMod val="65000"/>
                        <a:lumOff val="35000"/>
                      </a:srgbClr>
                    </a:gs>
                  </a:gsLst>
                  <a:lin ang="16200000" scaled="0"/>
                </a:gradFill>
                <a:latin typeface="+mn-lt"/>
              </a:rPr>
              <a:t>© 2018 Veeam Software. Confidential information. All rights reserved. All trademarks are the property of their respective owners.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 rot="16200000">
            <a:off x="-1151128" y="454562"/>
            <a:ext cx="1429486" cy="520365"/>
            <a:chOff x="-2069182" y="-579662"/>
            <a:chExt cx="1429486" cy="520365"/>
          </a:xfrm>
        </p:grpSpPr>
        <p:grpSp>
          <p:nvGrpSpPr>
            <p:cNvPr id="17" name="Group 16"/>
            <p:cNvGrpSpPr/>
            <p:nvPr/>
          </p:nvGrpSpPr>
          <p:grpSpPr>
            <a:xfrm>
              <a:off x="-2069182" y="-297545"/>
              <a:ext cx="1429486" cy="238248"/>
              <a:chOff x="-2060858" y="2411918"/>
              <a:chExt cx="1917983" cy="319664"/>
            </a:xfrm>
          </p:grpSpPr>
          <p:sp>
            <p:nvSpPr>
              <p:cNvPr id="19" name="Rectangle 18"/>
              <p:cNvSpPr/>
              <p:nvPr/>
            </p:nvSpPr>
            <p:spPr bwMode="auto">
              <a:xfrm>
                <a:off x="-2060858" y="2411918"/>
                <a:ext cx="319664" cy="319664"/>
              </a:xfrm>
              <a:prstGeom prst="rect">
                <a:avLst/>
              </a:prstGeom>
              <a:solidFill>
                <a:srgbClr val="00B33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 bwMode="auto">
              <a:xfrm>
                <a:off x="-1421530" y="2411918"/>
                <a:ext cx="319664" cy="319664"/>
              </a:xfrm>
              <a:prstGeom prst="rect">
                <a:avLst/>
              </a:prstGeom>
              <a:solidFill>
                <a:srgbClr val="93EB2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-1741194" y="2411918"/>
                <a:ext cx="319664" cy="319664"/>
              </a:xfrm>
              <a:prstGeom prst="rect">
                <a:avLst/>
              </a:prstGeom>
              <a:solidFill>
                <a:srgbClr val="005F4B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 bwMode="auto">
              <a:xfrm>
                <a:off x="-1101866" y="2411918"/>
                <a:ext cx="319664" cy="319664"/>
              </a:xfrm>
              <a:prstGeom prst="rect">
                <a:avLst/>
              </a:prstGeom>
              <a:solidFill>
                <a:srgbClr val="00B49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 bwMode="auto">
              <a:xfrm>
                <a:off x="-782202" y="2411918"/>
                <a:ext cx="319664" cy="319664"/>
              </a:xfrm>
              <a:prstGeom prst="rect">
                <a:avLst/>
              </a:prstGeom>
              <a:solidFill>
                <a:srgbClr val="9D9D9C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 bwMode="auto">
              <a:xfrm>
                <a:off x="-462539" y="2411918"/>
                <a:ext cx="319664" cy="319664"/>
              </a:xfrm>
              <a:prstGeom prst="rect">
                <a:avLst/>
              </a:prstGeom>
              <a:solidFill>
                <a:srgbClr val="00E29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-2069182" y="-579662"/>
              <a:ext cx="1378583" cy="215444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Use an eyedropper to choose </a:t>
              </a:r>
              <a:b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</a:br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one of </a:t>
              </a:r>
              <a:r>
                <a:rPr 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Veeam corporate colors:</a:t>
              </a:r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B5005C1D-F91E-4833-B5C7-5530CEB7F9FB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350617" y="4587240"/>
            <a:ext cx="1743863" cy="52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902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700" r:id="rId2"/>
    <p:sldLayoutId id="2147483687" r:id="rId3"/>
    <p:sldLayoutId id="2147483688" r:id="rId4"/>
    <p:sldLayoutId id="2147483699" r:id="rId5"/>
    <p:sldLayoutId id="2147483691" r:id="rId6"/>
    <p:sldLayoutId id="2147483693" r:id="rId7"/>
  </p:sldLayoutIdLst>
  <p:transition>
    <p:fade/>
  </p:transition>
  <p:txStyles>
    <p:titleStyle>
      <a:lvl1pPr algn="l" defTabSz="686030" rtl="0" eaLnBrk="1" latinLnBrk="0" hangingPunct="1">
        <a:lnSpc>
          <a:spcPct val="100000"/>
        </a:lnSpc>
        <a:spcBef>
          <a:spcPct val="0"/>
        </a:spcBef>
        <a:buNone/>
        <a:defRPr lang="en-US" sz="4400" b="0" kern="1200" cap="none" spc="0" baseline="0" dirty="0" smtClean="0">
          <a:ln w="3175">
            <a:noFill/>
          </a:ln>
          <a:solidFill>
            <a:srgbClr val="00B336"/>
          </a:solidFill>
          <a:effectLst/>
          <a:latin typeface="+mj-lt"/>
          <a:ea typeface="+mn-ea"/>
          <a:cs typeface="Arial" charset="0"/>
        </a:defRPr>
      </a:lvl1pPr>
    </p:titleStyle>
    <p:bodyStyle>
      <a:lvl1pPr marL="271457" indent="-271457" algn="l" defTabSz="686030" rtl="0" eaLnBrk="1" latinLnBrk="0" hangingPunct="1">
        <a:lnSpc>
          <a:spcPct val="100000"/>
        </a:lnSpc>
        <a:spcBef>
          <a:spcPts val="0"/>
        </a:spcBef>
        <a:buSzPct val="90000"/>
        <a:buFont typeface="Arial" pitchFamily="34" charset="0"/>
        <a:buChar char="•"/>
        <a:defRPr sz="2400" kern="1200" spc="0" baseline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266693" indent="-266693" algn="l" defTabSz="686030" rtl="0" eaLnBrk="1" latinLnBrk="0" hangingPunct="1">
        <a:lnSpc>
          <a:spcPct val="100000"/>
        </a:lnSpc>
        <a:spcBef>
          <a:spcPts val="0"/>
        </a:spcBef>
        <a:buClr>
          <a:schemeClr val="tx1">
            <a:lumMod val="50000"/>
            <a:lumOff val="50000"/>
          </a:schemeClr>
        </a:buClr>
        <a:buSzPct val="90000"/>
        <a:buFont typeface="Arial" pitchFamily="34" charset="0"/>
        <a:buChar char="•"/>
        <a:tabLst/>
        <a:defRPr sz="2000" kern="1200" spc="0" baseline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686057" indent="-213202" algn="l" defTabSz="68603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800" kern="1200" spc="0" baseline="0"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50000"/>
                </a:schemeClr>
              </a:gs>
            </a:gsLst>
            <a:lin ang="16200000" scaled="0"/>
            <a:tileRect/>
          </a:gradFill>
          <a:latin typeface="+mn-lt"/>
          <a:ea typeface="+mn-ea"/>
          <a:cs typeface="+mn-cs"/>
        </a:defRPr>
      </a:lvl3pPr>
      <a:lvl4pPr marL="1112462" indent="-167942" algn="l" defTabSz="68603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86057" algn="l"/>
        </a:tabLst>
        <a:defRPr sz="1400" kern="1200" spc="0"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50000"/>
                </a:schemeClr>
              </a:gs>
            </a:gsLst>
            <a:lin ang="16200000" scaled="0"/>
            <a:tileRect/>
          </a:gradFill>
          <a:latin typeface="+mn-lt"/>
          <a:ea typeface="+mn-ea"/>
          <a:cs typeface="+mn-cs"/>
        </a:defRPr>
      </a:lvl4pPr>
      <a:lvl5pPr marL="1285167" indent="-172706" algn="l" defTabSz="68603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8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1886582" indent="-171508" algn="l" defTabSz="68603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596" indent="-171508" algn="l" defTabSz="68603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612" indent="-171508" algn="l" defTabSz="68603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627" indent="-171508" algn="l" defTabSz="68603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016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030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9044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2060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5075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89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1104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4120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171450"/>
            <a:ext cx="8363938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7" y="1088157"/>
            <a:ext cx="8363937" cy="364383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129077" y="4963255"/>
            <a:ext cx="3670877" cy="769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500" spc="0" dirty="0">
                <a:gradFill>
                  <a:gsLst>
                    <a:gs pos="0">
                      <a:srgbClr val="000000">
                        <a:lumMod val="75000"/>
                        <a:lumOff val="25000"/>
                      </a:srgbClr>
                    </a:gs>
                    <a:gs pos="80000">
                      <a:srgbClr val="000000">
                        <a:lumMod val="65000"/>
                        <a:lumOff val="35000"/>
                      </a:srgbClr>
                    </a:gs>
                  </a:gsLst>
                  <a:lin ang="16200000" scaled="0"/>
                </a:gradFill>
                <a:latin typeface="+mn-lt"/>
              </a:rPr>
              <a:t>© 2018 Veeam Software. Confidential information. All rights reserved. All trademarks are the property of their respective owners.</a:t>
            </a:r>
          </a:p>
        </p:txBody>
      </p:sp>
      <p:grpSp>
        <p:nvGrpSpPr>
          <p:cNvPr id="7" name="Group 6"/>
          <p:cNvGrpSpPr/>
          <p:nvPr userDrawn="1"/>
        </p:nvGrpSpPr>
        <p:grpSpPr>
          <a:xfrm rot="16200000">
            <a:off x="-1151128" y="454562"/>
            <a:ext cx="1429486" cy="520365"/>
            <a:chOff x="-2069182" y="-579662"/>
            <a:chExt cx="1429486" cy="520365"/>
          </a:xfrm>
        </p:grpSpPr>
        <p:grpSp>
          <p:nvGrpSpPr>
            <p:cNvPr id="8" name="Group 7"/>
            <p:cNvGrpSpPr/>
            <p:nvPr/>
          </p:nvGrpSpPr>
          <p:grpSpPr>
            <a:xfrm>
              <a:off x="-2069182" y="-297545"/>
              <a:ext cx="1429486" cy="238248"/>
              <a:chOff x="-2060858" y="2411918"/>
              <a:chExt cx="1917983" cy="319664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-2060858" y="2411918"/>
                <a:ext cx="319664" cy="319664"/>
              </a:xfrm>
              <a:prstGeom prst="rect">
                <a:avLst/>
              </a:prstGeom>
              <a:solidFill>
                <a:srgbClr val="00B33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-1421530" y="2411918"/>
                <a:ext cx="319664" cy="319664"/>
              </a:xfrm>
              <a:prstGeom prst="rect">
                <a:avLst/>
              </a:prstGeom>
              <a:solidFill>
                <a:srgbClr val="93EB2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-1741194" y="2411918"/>
                <a:ext cx="319664" cy="319664"/>
              </a:xfrm>
              <a:prstGeom prst="rect">
                <a:avLst/>
              </a:prstGeom>
              <a:solidFill>
                <a:srgbClr val="005F4B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-1101866" y="2411918"/>
                <a:ext cx="319664" cy="319664"/>
              </a:xfrm>
              <a:prstGeom prst="rect">
                <a:avLst/>
              </a:prstGeom>
              <a:solidFill>
                <a:srgbClr val="00B49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-782202" y="2411918"/>
                <a:ext cx="319664" cy="319664"/>
              </a:xfrm>
              <a:prstGeom prst="rect">
                <a:avLst/>
              </a:prstGeom>
              <a:solidFill>
                <a:srgbClr val="9D9D9C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 bwMode="auto">
              <a:xfrm>
                <a:off x="-462539" y="2411918"/>
                <a:ext cx="319664" cy="319664"/>
              </a:xfrm>
              <a:prstGeom prst="rect">
                <a:avLst/>
              </a:prstGeom>
              <a:solidFill>
                <a:srgbClr val="00E29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-2069182" y="-579662"/>
              <a:ext cx="1378583" cy="215444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Use an eyedropper to choose </a:t>
              </a:r>
              <a:b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</a:br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one of </a:t>
              </a:r>
              <a:r>
                <a:rPr 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Veeam corporate colors: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2607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ransition>
    <p:fade/>
  </p:transition>
  <p:txStyles>
    <p:titleStyle>
      <a:lvl1pPr algn="l" defTabSz="686047" rtl="0" eaLnBrk="1" latinLnBrk="0" hangingPunct="1">
        <a:lnSpc>
          <a:spcPct val="100000"/>
        </a:lnSpc>
        <a:spcBef>
          <a:spcPct val="0"/>
        </a:spcBef>
        <a:buNone/>
        <a:defRPr lang="en-US" sz="4400" b="0" kern="1200" cap="none" spc="0" baseline="0" dirty="0" smtClean="0">
          <a:ln w="3175">
            <a:noFill/>
          </a:ln>
          <a:solidFill>
            <a:srgbClr val="00B336"/>
          </a:solidFill>
          <a:effectLst/>
          <a:latin typeface="+mj-lt"/>
          <a:ea typeface="+mn-ea"/>
          <a:cs typeface="Arial" charset="0"/>
        </a:defRPr>
      </a:lvl1pPr>
    </p:titleStyle>
    <p:bodyStyle>
      <a:lvl1pPr marL="0" indent="0" algn="l" defTabSz="686047" rtl="0" eaLnBrk="1" latinLnBrk="0" hangingPunct="1">
        <a:lnSpc>
          <a:spcPct val="100000"/>
        </a:lnSpc>
        <a:spcBef>
          <a:spcPts val="0"/>
        </a:spcBef>
        <a:buSzPct val="90000"/>
        <a:buFont typeface="Arial" pitchFamily="34" charset="0"/>
        <a:buNone/>
        <a:defRPr sz="2400" kern="1200" spc="0" baseline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342900" indent="-342900" algn="l" defTabSz="686047" rtl="0" eaLnBrk="1" latinLnBrk="0" hangingPunct="1">
        <a:lnSpc>
          <a:spcPct val="100000"/>
        </a:lnSpc>
        <a:spcBef>
          <a:spcPts val="0"/>
        </a:spcBef>
        <a:buClr>
          <a:schemeClr val="tx1">
            <a:lumMod val="50000"/>
            <a:lumOff val="50000"/>
          </a:schemeClr>
        </a:buClr>
        <a:buSzPct val="90000"/>
        <a:buFont typeface="Arial" pitchFamily="34" charset="0"/>
        <a:buChar char="•"/>
        <a:tabLst/>
        <a:defRPr sz="2000" kern="1200" spc="0" baseline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686074" indent="-213207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800" kern="1200" spc="0" baseline="0"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50000"/>
                </a:schemeClr>
              </a:gs>
            </a:gsLst>
            <a:lin ang="16200000" scaled="0"/>
            <a:tileRect/>
          </a:gradFill>
          <a:latin typeface="+mn-lt"/>
          <a:ea typeface="+mn-ea"/>
          <a:cs typeface="+mn-cs"/>
        </a:defRPr>
      </a:lvl3pPr>
      <a:lvl4pPr marL="1112489" indent="-167946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86074" algn="l"/>
        </a:tabLst>
        <a:defRPr sz="1400" kern="1200" spc="0"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50000"/>
                </a:schemeClr>
              </a:gs>
            </a:gsLst>
            <a:lin ang="16200000" scaled="0"/>
            <a:tileRect/>
          </a:gradFill>
          <a:latin typeface="+mn-lt"/>
          <a:ea typeface="+mn-ea"/>
          <a:cs typeface="+mn-cs"/>
        </a:defRPr>
      </a:lvl4pPr>
      <a:lvl5pPr marL="1285199" indent="-172710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8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1886629" indent="-171512" algn="l" defTabSz="68604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652" indent="-171512" algn="l" defTabSz="68604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676" indent="-171512" algn="l" defTabSz="68604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700" indent="-171512" algn="l" defTabSz="68604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024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047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9070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2094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5118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8140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1164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4188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B52CF05C-C0E2-4917-AF47-C297DBD229CD}"/>
              </a:ext>
            </a:extLst>
          </p:cNvPr>
          <p:cNvSpPr>
            <a:spLocks noGrp="1"/>
          </p:cNvSpPr>
          <p:nvPr/>
        </p:nvSpPr>
        <p:spPr>
          <a:xfrm>
            <a:off x="308368" y="1733499"/>
            <a:ext cx="7355679" cy="74789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686030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sz="5400" i="0" kern="1200" spc="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72856" indent="-213202" algn="l" defTabSz="686030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472856" algn="l"/>
              </a:tabLst>
              <a:defRPr sz="21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6057" indent="-213202" algn="l" defTabSz="686030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112462" indent="-167942" algn="l" defTabSz="686030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686057" algn="l"/>
              </a:tabLst>
              <a:defRPr sz="15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285167" indent="-172706" algn="l" defTabSz="686030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5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1886582" indent="-171508" algn="l" defTabSz="6860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596" indent="-171508" algn="l" defTabSz="6860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612" indent="-171508" algn="l" defTabSz="6860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627" indent="-171508" algn="l" defTabSz="6860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843C74E-9087-48DB-8F0B-C6FE13D96D78}"/>
              </a:ext>
            </a:extLst>
          </p:cNvPr>
          <p:cNvSpPr>
            <a:spLocks noGrp="1"/>
          </p:cNvSpPr>
          <p:nvPr/>
        </p:nvSpPr>
        <p:spPr>
          <a:xfrm>
            <a:off x="308366" y="2720402"/>
            <a:ext cx="5636696" cy="3323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686030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sz="2400" kern="1200" spc="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72856" indent="-213202" algn="l" defTabSz="686030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472856" algn="l"/>
              </a:tabLst>
              <a:defRPr sz="21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6057" indent="-213202" algn="l" defTabSz="686030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112462" indent="-167942" algn="l" defTabSz="686030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686057" algn="l"/>
              </a:tabLst>
              <a:defRPr sz="15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285167" indent="-172706" algn="l" defTabSz="686030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5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1886582" indent="-171508" algn="l" defTabSz="6860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596" indent="-171508" algn="l" defTabSz="6860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612" indent="-171508" algn="l" defTabSz="6860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627" indent="-171508" algn="l" defTabSz="6860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FF74AD-0E67-45FA-8E21-D05B904605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wrap="square" lIns="0" tIns="0" rIns="0" bIns="0" rtlCol="0" anchor="t">
            <a:noAutofit/>
          </a:bodyPr>
          <a:lstStyle/>
          <a:p>
            <a:r>
              <a:rPr lang="en-US" dirty="0">
                <a:ea typeface="Tahoma"/>
                <a:cs typeface="Tahoma"/>
              </a:rPr>
              <a:t>YAM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6A99FC-9805-4779-B359-C9B48E9C49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6443" y="3109301"/>
            <a:ext cx="5624255" cy="332399"/>
          </a:xfrm>
        </p:spPr>
        <p:txBody>
          <a:bodyPr/>
          <a:lstStyle/>
          <a:p>
            <a:r>
              <a:rPr lang="ru-RU" dirty="0" err="1"/>
              <a:t>Ермольчев</a:t>
            </a:r>
            <a:r>
              <a:rPr lang="ru-RU" dirty="0"/>
              <a:t> Федор</a:t>
            </a:r>
          </a:p>
          <a:p>
            <a:r>
              <a:rPr lang="en-US" dirty="0"/>
              <a:t>e-mail</a:t>
            </a:r>
            <a:r>
              <a:rPr lang="ru-RU" dirty="0"/>
              <a:t>: </a:t>
            </a:r>
            <a:r>
              <a:rPr lang="en-US" dirty="0"/>
              <a:t>workinghandguard@gmail.com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61473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4CB62255-FCA3-49B0-83ED-DC3E5699A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начале было…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C59FC5-B854-4F61-A921-D8FC14EEE4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9436" y="955221"/>
            <a:ext cx="8363938" cy="3922256"/>
          </a:xfrm>
        </p:spPr>
        <p:txBody>
          <a:bodyPr/>
          <a:lstStyle/>
          <a:p>
            <a:pPr marL="88898"/>
            <a:r>
              <a:rPr lang="en-US" dirty="0"/>
              <a:t>SQL</a:t>
            </a:r>
            <a:r>
              <a:rPr lang="ru-RU" dirty="0"/>
              <a:t>, </a:t>
            </a:r>
            <a:r>
              <a:rPr lang="en-US" dirty="0"/>
              <a:t>DAL</a:t>
            </a:r>
            <a:r>
              <a:rPr lang="ru-RU" dirty="0"/>
              <a:t>, клиент</a:t>
            </a:r>
          </a:p>
          <a:p>
            <a:pPr marL="88898"/>
            <a:endParaRPr lang="ru-RU" dirty="0"/>
          </a:p>
          <a:p>
            <a:pPr marL="431798" indent="-342900">
              <a:buFont typeface="Arial" panose="020B0604020202020204" pitchFamily="34" charset="0"/>
              <a:buChar char="•"/>
            </a:pPr>
            <a:r>
              <a:rPr lang="en-US" dirty="0"/>
              <a:t>Dummy</a:t>
            </a:r>
            <a:r>
              <a:rPr lang="ru-RU" dirty="0"/>
              <a:t> </a:t>
            </a:r>
            <a:r>
              <a:rPr lang="en-US" dirty="0"/>
              <a:t>Shop </a:t>
            </a:r>
            <a:r>
              <a:rPr lang="ru-RU" dirty="0"/>
              <a:t>– </a:t>
            </a:r>
            <a:r>
              <a:rPr lang="ru-RU" strike="sngStrike" dirty="0"/>
              <a:t>наше</a:t>
            </a:r>
            <a:r>
              <a:rPr lang="ru-RU" dirty="0"/>
              <a:t> мое все</a:t>
            </a:r>
          </a:p>
          <a:p>
            <a:pPr marL="431798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dirty="0"/>
              <a:t>Осилил только </a:t>
            </a:r>
            <a:r>
              <a:rPr lang="en-US" dirty="0"/>
              <a:t>DAL</a:t>
            </a:r>
            <a:r>
              <a:rPr lang="ru-RU" dirty="0"/>
              <a:t> и </a:t>
            </a:r>
            <a:r>
              <a:rPr lang="en-US" dirty="0"/>
              <a:t>UI (</a:t>
            </a:r>
            <a:r>
              <a:rPr lang="ru-RU" dirty="0" err="1"/>
              <a:t>консолька</a:t>
            </a:r>
            <a:r>
              <a:rPr lang="ru-RU" dirty="0"/>
              <a:t>)</a:t>
            </a:r>
          </a:p>
          <a:p>
            <a:pPr marL="431798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dirty="0"/>
              <a:t>Толку от </a:t>
            </a:r>
            <a:r>
              <a:rPr lang="en-US" dirty="0"/>
              <a:t>UI</a:t>
            </a:r>
            <a:r>
              <a:rPr lang="ru-RU" dirty="0"/>
              <a:t>, если нет взаимодействия с сервисом?</a:t>
            </a:r>
            <a:endParaRPr lang="en-US" dirty="0"/>
          </a:p>
          <a:p>
            <a:pPr marL="431798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dirty="0"/>
              <a:t>Не смог хоть что-то начать делать, пока не появилась схема БД</a:t>
            </a:r>
          </a:p>
          <a:p>
            <a:pPr marL="431798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dirty="0"/>
              <a:t>Отсутствие уверенности тормозит работу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23716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34" y="205468"/>
            <a:ext cx="543877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05401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4CB62255-FCA3-49B0-83ED-DC3E5699A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Следующий шаг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C59FC5-B854-4F61-A921-D8FC14EEE4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wrap="square" lIns="0" tIns="0" rIns="0" bIns="0" rtlCol="0" anchor="t">
            <a:noAutofit/>
          </a:bodyPr>
          <a:lstStyle/>
          <a:p>
            <a:pPr marL="88265">
              <a:spcBef>
                <a:spcPts val="600"/>
              </a:spcBef>
            </a:pPr>
            <a:r>
              <a:rPr lang="ru-RU" dirty="0"/>
              <a:t>Оно живое</a:t>
            </a:r>
            <a:endParaRPr lang="ru-RU"/>
          </a:p>
          <a:p>
            <a:pPr marL="4318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ru-RU" dirty="0"/>
              <a:t>Появились слои </a:t>
            </a:r>
            <a:r>
              <a:rPr lang="ru-RU" dirty="0">
                <a:ea typeface="+mn-lt"/>
                <a:cs typeface="+mn-lt"/>
              </a:rPr>
              <a:t>(я так думал)</a:t>
            </a:r>
            <a:r>
              <a:rPr lang="ru-RU" dirty="0"/>
              <a:t> и взаимодействие между ними </a:t>
            </a:r>
          </a:p>
          <a:p>
            <a:pPr marL="4318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ru-RU" dirty="0"/>
              <a:t>Появились сложности, когда </a:t>
            </a:r>
            <a:r>
              <a:rPr lang="en-US" dirty="0"/>
              <a:t>WPF </a:t>
            </a:r>
            <a:r>
              <a:rPr lang="ru-RU" dirty="0"/>
              <a:t>начался (</a:t>
            </a:r>
            <a:r>
              <a:rPr lang="en-US" dirty="0"/>
              <a:t>Bindings, MVVM)</a:t>
            </a:r>
            <a:r>
              <a:rPr lang="ru-RU" dirty="0"/>
              <a:t> – съело много времени</a:t>
            </a:r>
            <a:endParaRPr lang="ru-RU" dirty="0"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67968279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2" y="0"/>
            <a:ext cx="7702324" cy="453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23732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92" y="0"/>
            <a:ext cx="7470321" cy="466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68839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4CB62255-FCA3-49B0-83ED-DC3E5699A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Предпоследняя итерация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C59FC5-B854-4F61-A921-D8FC14EEE4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wrap="square" lIns="0" tIns="0" rIns="0" bIns="0" rtlCol="0" anchor="t">
            <a:noAutofit/>
          </a:bodyPr>
          <a:lstStyle/>
          <a:p>
            <a:pPr marL="342265" indent="-253365">
              <a:spcBef>
                <a:spcPts val="600"/>
              </a:spcBef>
              <a:buFont typeface="Arial" pitchFamily="34" charset="0"/>
              <a:buChar char="•"/>
            </a:pPr>
            <a:r>
              <a:rPr lang="ru-RU" dirty="0"/>
              <a:t>Обратная связь от ментора, а затем твое выполнение советов от него – полезно и приятно </a:t>
            </a:r>
            <a:r>
              <a:rPr lang="ru-RU" dirty="0">
                <a:sym typeface="Wingdings" panose="05000000000000000000" pitchFamily="2" charset="2"/>
              </a:rPr>
              <a:t></a:t>
            </a:r>
            <a:endParaRPr lang="ru-RU" dirty="0">
              <a:ea typeface="Tahoma"/>
              <a:cs typeface="Tahoma"/>
            </a:endParaRPr>
          </a:p>
          <a:p>
            <a:pPr marL="342265" indent="-253365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/>
              <a:t>UI – </a:t>
            </a:r>
            <a:r>
              <a:rPr lang="ru-RU" dirty="0"/>
              <a:t>пересажен на </a:t>
            </a:r>
            <a:r>
              <a:rPr lang="en-US" dirty="0"/>
              <a:t>User Controls</a:t>
            </a:r>
            <a:r>
              <a:rPr lang="ru-RU" dirty="0"/>
              <a:t>, </a:t>
            </a:r>
            <a:r>
              <a:rPr lang="en-US" dirty="0"/>
              <a:t>Commands – </a:t>
            </a:r>
            <a:r>
              <a:rPr lang="ru-RU" dirty="0"/>
              <a:t>в отдельных классах, </a:t>
            </a:r>
            <a:r>
              <a:rPr lang="en-US" dirty="0"/>
              <a:t>MVVM – </a:t>
            </a:r>
            <a:r>
              <a:rPr lang="ru-RU" dirty="0"/>
              <a:t>действительно есть</a:t>
            </a:r>
            <a:endParaRPr lang="ru-RU" dirty="0">
              <a:ea typeface="Tahoma"/>
              <a:cs typeface="Tahoma"/>
            </a:endParaRPr>
          </a:p>
          <a:p>
            <a:pPr marL="342265" indent="-253365">
              <a:spcBef>
                <a:spcPts val="600"/>
              </a:spcBef>
              <a:buFont typeface="Arial" pitchFamily="34" charset="0"/>
              <a:buChar char="•"/>
            </a:pPr>
            <a:r>
              <a:rPr lang="ru-RU" dirty="0"/>
              <a:t>Сервис – контроллеры – отображение </a:t>
            </a:r>
            <a:r>
              <a:rPr lang="en-US" dirty="0"/>
              <a:t>User Story</a:t>
            </a:r>
            <a:r>
              <a:rPr lang="ru-RU" dirty="0"/>
              <a:t>, БД и Веб – изолированы, валидация входных данных</a:t>
            </a:r>
            <a:endParaRPr lang="ru-RU" dirty="0">
              <a:ea typeface="Tahoma"/>
              <a:cs typeface="Tahoma"/>
            </a:endParaRPr>
          </a:p>
          <a:p>
            <a:pPr marL="342265" indent="-253365">
              <a:spcBef>
                <a:spcPts val="600"/>
              </a:spcBef>
              <a:buFont typeface="Arial" pitchFamily="34" charset="0"/>
              <a:buChar char="•"/>
            </a:pPr>
            <a:r>
              <a:rPr lang="ru-RU" dirty="0">
                <a:ea typeface="+mn-lt"/>
                <a:cs typeface="+mn-lt"/>
              </a:rPr>
              <a:t>Присутствие уверенности ускоряет работу</a:t>
            </a:r>
            <a:endParaRPr lang="ru-RU" dirty="0"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55022066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89" y="0"/>
            <a:ext cx="7125647" cy="472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38609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508192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4CB62255-FCA3-49B0-83ED-DC3E5699A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436" y="171451"/>
            <a:ext cx="8363938" cy="553998"/>
          </a:xfrm>
        </p:spPr>
        <p:txBody>
          <a:bodyPr/>
          <a:lstStyle/>
          <a:p>
            <a:r>
              <a:rPr lang="ru-RU" sz="3600" dirty="0"/>
              <a:t>Итог</a:t>
            </a:r>
            <a:endParaRPr lang="en-US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C59FC5-B854-4F61-A921-D8FC14EEE4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9436" y="725449"/>
            <a:ext cx="8363938" cy="4213944"/>
          </a:xfrm>
        </p:spPr>
        <p:txBody>
          <a:bodyPr vert="horz" wrap="square" lIns="0" tIns="0" rIns="0" bIns="0" rtlCol="0" anchor="t">
            <a:noAutofit/>
          </a:bodyPr>
          <a:lstStyle/>
          <a:p>
            <a:r>
              <a:rPr lang="ru-RU" dirty="0"/>
              <a:t>Прикручен логгер, </a:t>
            </a:r>
            <a:r>
              <a:rPr lang="en-US" dirty="0"/>
              <a:t>Service Locator</a:t>
            </a:r>
            <a:endParaRPr lang="ru-RU" dirty="0"/>
          </a:p>
          <a:p>
            <a:r>
              <a:rPr lang="ru-RU" dirty="0"/>
              <a:t>Сервис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Контроллеры</a:t>
            </a:r>
            <a:endParaRPr lang="en-US" dirty="0"/>
          </a:p>
          <a:p>
            <a:pPr marL="608965" lvl="1" indent="-342900"/>
            <a:r>
              <a:rPr lang="en-US" dirty="0"/>
              <a:t>Routing</a:t>
            </a:r>
            <a:endParaRPr lang="en-US" dirty="0">
              <a:ea typeface="Tahoma"/>
              <a:cs typeface="Tahoma"/>
            </a:endParaRPr>
          </a:p>
          <a:p>
            <a:pPr marL="608965" lvl="1" indent="-342900"/>
            <a:r>
              <a:rPr lang="en-US" dirty="0"/>
              <a:t>Status Codes</a:t>
            </a:r>
            <a:endParaRPr lang="en-US" dirty="0">
              <a:ea typeface="Tahoma"/>
              <a:cs typeface="Tahom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БД</a:t>
            </a:r>
            <a:endParaRPr lang="en-US" dirty="0"/>
          </a:p>
          <a:p>
            <a:pPr marL="608965" lvl="1" indent="-342900"/>
            <a:r>
              <a:rPr lang="ru-RU" dirty="0"/>
              <a:t>Вместо статических классов – инстансы, </a:t>
            </a:r>
            <a:r>
              <a:rPr lang="ru-RU" dirty="0" err="1"/>
              <a:t>транзации</a:t>
            </a:r>
            <a:endParaRPr lang="ru-RU" dirty="0">
              <a:ea typeface="Tahoma"/>
              <a:cs typeface="Tahoma"/>
            </a:endParaRPr>
          </a:p>
          <a:p>
            <a:pPr marL="608965" lvl="1" indent="-342900"/>
            <a:r>
              <a:rPr lang="ru-RU" dirty="0"/>
              <a:t>Разбит на два сервиса – </a:t>
            </a:r>
            <a:r>
              <a:rPr lang="en-US" dirty="0"/>
              <a:t>Maintenance </a:t>
            </a:r>
            <a:r>
              <a:rPr lang="ru-RU" dirty="0"/>
              <a:t>и </a:t>
            </a:r>
            <a:r>
              <a:rPr lang="en-US" dirty="0"/>
              <a:t>Messenger</a:t>
            </a:r>
            <a:endParaRPr lang="ru-RU" dirty="0">
              <a:ea typeface="Tahoma"/>
              <a:cs typeface="Tahoma"/>
            </a:endParaRPr>
          </a:p>
          <a:p>
            <a:r>
              <a:rPr lang="ru-RU" dirty="0"/>
              <a:t>Клиент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Промежуточный слой (</a:t>
            </a:r>
            <a:r>
              <a:rPr lang="en-US" dirty="0" err="1"/>
              <a:t>DataProvider</a:t>
            </a:r>
            <a:r>
              <a:rPr lang="en-US" dirty="0"/>
              <a:t>)</a:t>
            </a:r>
            <a:endParaRPr lang="ru-R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Индикаторы работы (например, новые сообщения)</a:t>
            </a:r>
            <a:endParaRPr lang="ru-RU" dirty="0"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79991281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22" y="57150"/>
            <a:ext cx="7831550" cy="459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11397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199FB18B-73C6-4FE1-82AB-A7814C4ADF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674" y="2154938"/>
            <a:ext cx="8423524" cy="830997"/>
          </a:xfrm>
        </p:spPr>
        <p:txBody>
          <a:bodyPr/>
          <a:lstStyle/>
          <a:p>
            <a:r>
              <a:rPr lang="ru-RU" dirty="0"/>
              <a:t>Командный проект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320233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5" y="0"/>
            <a:ext cx="8237764" cy="51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53125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337880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4CB62255-FCA3-49B0-83ED-DC3E5699A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операций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C59FC5-B854-4F61-A921-D8FC14EEE4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wrap="square" lIns="0" tIns="0" rIns="0" bIns="0" rtlCol="0" anchor="t">
            <a:noAutofit/>
          </a:bodyPr>
          <a:lstStyle/>
          <a:p>
            <a:r>
              <a:rPr lang="ru-RU" dirty="0"/>
              <a:t>Отображение списка последних операций и детальной информации о них + </a:t>
            </a:r>
            <a:r>
              <a:rPr lang="en-US" dirty="0"/>
              <a:t>Stub</a:t>
            </a:r>
            <a:r>
              <a:rPr lang="ru-RU" dirty="0"/>
              <a:t>-ы</a:t>
            </a:r>
            <a:r>
              <a:rPr lang="en-US" dirty="0"/>
              <a:t> </a:t>
            </a:r>
            <a:r>
              <a:rPr lang="ru-RU" dirty="0"/>
              <a:t>для этого дела</a:t>
            </a:r>
            <a:endParaRPr lang="en-US" dirty="0"/>
          </a:p>
          <a:p>
            <a:pPr marL="342265" indent="-253365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/>
              <a:t>UI </a:t>
            </a:r>
            <a:r>
              <a:rPr lang="ru-RU" dirty="0"/>
              <a:t>часть (</a:t>
            </a:r>
            <a:r>
              <a:rPr lang="en-US" dirty="0"/>
              <a:t>View, View Models, Data Suppliers)</a:t>
            </a:r>
            <a:endParaRPr lang="ru-RU" dirty="0">
              <a:ea typeface="Tahoma"/>
              <a:cs typeface="Tahoma"/>
            </a:endParaRPr>
          </a:p>
          <a:p>
            <a:pPr marL="342265" indent="-253365">
              <a:buFont typeface="Arial" pitchFamily="34" charset="0"/>
              <a:buChar char="•"/>
            </a:pPr>
            <a:r>
              <a:rPr lang="ru-RU" dirty="0"/>
              <a:t>Задача была относительно понятна</a:t>
            </a:r>
            <a:endParaRPr lang="ru-RU" dirty="0">
              <a:ea typeface="Tahoma"/>
              <a:cs typeface="Tahoma"/>
            </a:endParaRPr>
          </a:p>
          <a:p>
            <a:pPr marL="88265"/>
            <a:endParaRPr lang="ru-RU" dirty="0">
              <a:ea typeface="Tahoma"/>
              <a:cs typeface="Tahoma"/>
            </a:endParaRPr>
          </a:p>
          <a:p>
            <a:pPr marL="88265"/>
            <a:r>
              <a:rPr lang="ru-RU" dirty="0"/>
              <a:t>Выводы:</a:t>
            </a:r>
            <a:endParaRPr lang="ru-RU" dirty="0">
              <a:ea typeface="Tahoma"/>
              <a:cs typeface="Tahoma"/>
            </a:endParaRPr>
          </a:p>
          <a:p>
            <a:pPr marL="431165" indent="-342900">
              <a:buFont typeface="Arial" panose="020B0604020202020204" pitchFamily="34" charset="0"/>
              <a:buChar char="•"/>
            </a:pPr>
            <a:r>
              <a:rPr lang="ru-RU" dirty="0"/>
              <a:t>Интерфейсы – связующие звенья</a:t>
            </a:r>
            <a:endParaRPr lang="ru-RU" dirty="0">
              <a:ea typeface="Tahoma"/>
              <a:cs typeface="Tahoma"/>
            </a:endParaRPr>
          </a:p>
          <a:p>
            <a:pPr marL="431165" indent="-342900">
              <a:buFont typeface="Arial" panose="020B0604020202020204" pitchFamily="34" charset="0"/>
              <a:buChar char="•"/>
            </a:pPr>
            <a:r>
              <a:rPr lang="ru-RU" dirty="0"/>
              <a:t>Опытные товарищи = </a:t>
            </a:r>
            <a:r>
              <a:rPr lang="ru-RU" dirty="0" err="1"/>
              <a:t>буст</a:t>
            </a:r>
            <a:r>
              <a:rPr lang="ru-RU" dirty="0"/>
              <a:t> личного опыта</a:t>
            </a:r>
            <a:endParaRPr lang="ru-RU" dirty="0">
              <a:ea typeface="Tahoma"/>
              <a:cs typeface="Tahoma"/>
            </a:endParaRPr>
          </a:p>
          <a:p>
            <a:pPr marL="431165" indent="-342900">
              <a:buFont typeface="Arial" panose="020B0604020202020204" pitchFamily="34" charset="0"/>
              <a:buChar char="•"/>
            </a:pPr>
            <a:endParaRPr lang="ru-RU" dirty="0"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38640667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4CB62255-FCA3-49B0-83ED-DC3E5699A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Лимиты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C59FC5-B854-4F61-A921-D8FC14EEE4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Создание</a:t>
            </a:r>
            <a:r>
              <a:rPr lang="en-US" dirty="0"/>
              <a:t>/</a:t>
            </a:r>
            <a:r>
              <a:rPr lang="ru-RU" dirty="0"/>
              <a:t>изменение лимитов, Список лимитов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Привязка лимитов к карте, действия с лимитами </a:t>
            </a:r>
          </a:p>
          <a:p>
            <a:endParaRPr lang="ru-RU" dirty="0"/>
          </a:p>
          <a:p>
            <a:pPr marL="342892" indent="-253994">
              <a:buFont typeface="Arial" pitchFamily="34" charset="0"/>
              <a:buChar char="•"/>
            </a:pPr>
            <a:r>
              <a:rPr lang="en-US" dirty="0"/>
              <a:t>Feature-based </a:t>
            </a:r>
            <a:r>
              <a:rPr lang="ru-RU" dirty="0"/>
              <a:t>подход был выгоднее</a:t>
            </a:r>
          </a:p>
          <a:p>
            <a:pPr marL="342892" indent="-253994">
              <a:buFont typeface="Arial" pitchFamily="34" charset="0"/>
              <a:buChar char="•"/>
            </a:pPr>
            <a:r>
              <a:rPr lang="ru-RU" dirty="0"/>
              <a:t>Соединение все частей уже не магия</a:t>
            </a:r>
          </a:p>
          <a:p>
            <a:pPr marL="342892" indent="-253994">
              <a:buFont typeface="Arial" pitchFamily="34" charset="0"/>
              <a:buChar char="•"/>
            </a:pPr>
            <a:r>
              <a:rPr lang="ru-RU" dirty="0"/>
              <a:t>Понятное тебе может быть не понятным другому, либо понято иначе</a:t>
            </a:r>
          </a:p>
        </p:txBody>
      </p:sp>
    </p:spTree>
    <p:extLst>
      <p:ext uri="{BB962C8B-B14F-4D97-AF65-F5344CB8AC3E}">
        <p14:creationId xmlns:p14="http://schemas.microsoft.com/office/powerpoint/2010/main" val="99371675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4CB62255-FCA3-49B0-83ED-DC3E5699A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Вклады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C59FC5-B854-4F61-A921-D8FC14EEE4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История вкладов, открытие</a:t>
            </a:r>
            <a:r>
              <a:rPr lang="en-US" dirty="0"/>
              <a:t>/</a:t>
            </a:r>
            <a:r>
              <a:rPr lang="ru-RU" dirty="0"/>
              <a:t>закрытие, расчет процентов</a:t>
            </a:r>
          </a:p>
          <a:p>
            <a:endParaRPr lang="ru-RU" dirty="0"/>
          </a:p>
          <a:p>
            <a:pPr marL="342892" indent="-253994">
              <a:buFont typeface="Arial" pitchFamily="34" charset="0"/>
              <a:buChar char="•"/>
            </a:pPr>
            <a:r>
              <a:rPr lang="ru-RU" dirty="0"/>
              <a:t>Было проще, так как уже прошло два спринта</a:t>
            </a:r>
          </a:p>
        </p:txBody>
      </p:sp>
    </p:spTree>
    <p:extLst>
      <p:ext uri="{BB962C8B-B14F-4D97-AF65-F5344CB8AC3E}">
        <p14:creationId xmlns:p14="http://schemas.microsoft.com/office/powerpoint/2010/main" val="189463984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4CB62255-FCA3-49B0-83ED-DC3E5699A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Последний спринт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C59FC5-B854-4F61-A921-D8FC14EEE4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wrap="square" lIns="0" tIns="0" rIns="0" bIns="0" rtlCol="0" anchor="t"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Технические долги (</a:t>
            </a:r>
            <a:r>
              <a:rPr lang="ru-RU" dirty="0" err="1"/>
              <a:t>ViewModel</a:t>
            </a:r>
            <a:r>
              <a:rPr lang="ru-RU" dirty="0"/>
              <a:t> вкладов)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315835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A1D88DF7-0617-4E17-A766-DC8EC2016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674" y="2156252"/>
            <a:ext cx="8423524" cy="830997"/>
          </a:xfrm>
        </p:spPr>
        <p:txBody>
          <a:bodyPr/>
          <a:lstStyle/>
          <a:p>
            <a:r>
              <a:rPr lang="ru-RU" dirty="0"/>
              <a:t>Личный проект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84613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4CB62255-FCA3-49B0-83ED-DC3E5699A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Мессенджер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C59FC5-B854-4F61-A921-D8FC14EEE4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wrap="square" lIns="0" tIns="0" rIns="0" bIns="0" rtlCol="0" anchor="t">
            <a:noAutofit/>
          </a:bodyPr>
          <a:lstStyle/>
          <a:p>
            <a:pPr marL="431165" indent="-342900">
              <a:buFont typeface="Arial" panose="020B0604020202020204" pitchFamily="34" charset="0"/>
              <a:buChar char="•"/>
            </a:pPr>
            <a:r>
              <a:rPr lang="ru-RU" dirty="0"/>
              <a:t>Трехслойная архитектура</a:t>
            </a:r>
            <a:endParaRPr lang="ru-RU"/>
          </a:p>
          <a:p>
            <a:pPr marL="431165" indent="-342900">
              <a:buFont typeface="Arial" panose="020B0604020202020204" pitchFamily="34" charset="0"/>
              <a:buChar char="•"/>
            </a:pPr>
            <a:r>
              <a:rPr lang="ru-RU" dirty="0"/>
              <a:t>Есть аналоги - можно посмотреть</a:t>
            </a:r>
            <a:endParaRPr lang="ru-RU" dirty="0">
              <a:ea typeface="Tahoma"/>
              <a:cs typeface="Tahoma"/>
            </a:endParaRPr>
          </a:p>
          <a:p>
            <a:pPr marL="431165" indent="-342900">
              <a:buFont typeface="Arial" panose="020B0604020202020204" pitchFamily="34" charset="0"/>
              <a:buChar char="•"/>
            </a:pPr>
            <a:r>
              <a:rPr lang="ru-RU" dirty="0"/>
              <a:t>Понятны </a:t>
            </a:r>
            <a:r>
              <a:rPr lang="en-US" dirty="0"/>
              <a:t>User</a:t>
            </a:r>
            <a:r>
              <a:rPr lang="ru-RU" dirty="0"/>
              <a:t> </a:t>
            </a:r>
            <a:r>
              <a:rPr lang="en-US" dirty="0"/>
              <a:t>Story</a:t>
            </a:r>
            <a:endParaRPr lang="ru-RU" dirty="0">
              <a:ea typeface="Tahoma"/>
              <a:cs typeface="Tahoma"/>
            </a:endParaRPr>
          </a:p>
          <a:p>
            <a:endParaRPr lang="en-US" dirty="0"/>
          </a:p>
        </p:txBody>
      </p:sp>
      <p:pic>
        <p:nvPicPr>
          <p:cNvPr id="1034" name="Picture 10" descr="ÐÐ°ÑÑÐ¸Ð½ÐºÐ¸ Ð¿Ð¾ Ð·Ð°Ð¿ÑÐ¾ÑÑ wpf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616" y="192360"/>
            <a:ext cx="2252889" cy="781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275" y="3140719"/>
            <a:ext cx="1521277" cy="1521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ÐÐ°ÑÑÐ¸Ð½ÐºÐ¸ Ð¿Ð¾ Ð·Ð°Ð¿ÑÐ¾ÑÑ mssql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263" y="2145696"/>
            <a:ext cx="2398937" cy="131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ÐÐ°ÑÑÐ¸Ð½ÐºÐ¸ Ð¿Ð¾ Ð·Ð°Ð¿ÑÐ¾ÑÑ Web API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980" y="884611"/>
            <a:ext cx="2857500" cy="149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5888C701-A25C-46A9-B539-7CE0D3F7B6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5513" y="2857963"/>
            <a:ext cx="1894779" cy="1894779"/>
          </a:xfrm>
          <a:prstGeom prst="rect">
            <a:avLst/>
          </a:prstGeom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C6A68465-3B55-4E1E-91AA-95D73BE2CB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71650" y="2858894"/>
            <a:ext cx="2046249" cy="204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52978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4CB62255-FCA3-49B0-83ED-DC3E5699A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436" y="171451"/>
            <a:ext cx="8363938" cy="553998"/>
          </a:xfrm>
        </p:spPr>
        <p:txBody>
          <a:bodyPr/>
          <a:lstStyle/>
          <a:p>
            <a:r>
              <a:rPr lang="ru-RU" sz="3600" dirty="0">
                <a:cs typeface="Arial"/>
              </a:rPr>
              <a:t>Функционал</a:t>
            </a:r>
            <a:endParaRPr lang="ru-RU" sz="3600" dirty="0">
              <a:ea typeface="Tahoma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C59FC5-B854-4F61-A921-D8FC14EEE4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9436" y="725449"/>
            <a:ext cx="8363938" cy="4213944"/>
          </a:xfrm>
        </p:spPr>
        <p:txBody>
          <a:bodyPr vert="horz" wrap="square" lIns="0" tIns="0" rIns="0" bIns="0" rtlCol="0" anchor="t">
            <a:noAutofit/>
          </a:bodyPr>
          <a:lstStyle/>
          <a:p>
            <a:pPr marL="342900" indent="-342900">
              <a:buChar char="•"/>
            </a:pPr>
            <a:r>
              <a:rPr lang="ru-RU" dirty="0" err="1"/>
              <a:t>Log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, </a:t>
            </a:r>
            <a:r>
              <a:rPr lang="ru-RU" dirty="0" err="1"/>
              <a:t>Sign</a:t>
            </a:r>
            <a:r>
              <a:rPr lang="ru-RU" dirty="0"/>
              <a:t> </a:t>
            </a:r>
            <a:r>
              <a:rPr lang="ru-RU" dirty="0" err="1"/>
              <a:t>up</a:t>
            </a:r>
            <a:r>
              <a:rPr lang="ru-RU" dirty="0"/>
              <a:t> (</a:t>
            </a:r>
            <a:r>
              <a:rPr lang="ru-RU" dirty="0" err="1"/>
              <a:t>fake</a:t>
            </a:r>
            <a:r>
              <a:rPr lang="ru-RU" dirty="0"/>
              <a:t>)</a:t>
            </a:r>
            <a:endParaRPr lang="ru-RU" dirty="0" err="1"/>
          </a:p>
          <a:p>
            <a:pPr marL="342900" indent="-342900">
              <a:buChar char="•"/>
            </a:pPr>
            <a:r>
              <a:rPr lang="ru-RU" dirty="0">
                <a:ea typeface="Tahoma"/>
                <a:cs typeface="Tahoma"/>
              </a:rPr>
              <a:t>Списки чатов, контактов</a:t>
            </a:r>
          </a:p>
          <a:p>
            <a:pPr marL="342900" indent="-342900">
              <a:buChar char="•"/>
            </a:pPr>
            <a:r>
              <a:rPr lang="ru-RU" dirty="0">
                <a:ea typeface="Tahoma"/>
                <a:cs typeface="Tahoma"/>
              </a:rPr>
              <a:t>Обмен сообщениями</a:t>
            </a:r>
          </a:p>
          <a:p>
            <a:pPr marL="342900" indent="-342900">
              <a:buChar char="•"/>
            </a:pPr>
            <a:r>
              <a:rPr lang="ru-RU" dirty="0">
                <a:ea typeface="Tahoma"/>
                <a:cs typeface="Tahoma"/>
              </a:rPr>
              <a:t>Статус пользователя: </a:t>
            </a:r>
            <a:r>
              <a:rPr lang="ru-RU" dirty="0" err="1">
                <a:ea typeface="Tahoma"/>
                <a:cs typeface="Tahoma"/>
              </a:rPr>
              <a:t>online</a:t>
            </a:r>
            <a:r>
              <a:rPr lang="ru-RU" dirty="0">
                <a:ea typeface="Tahoma"/>
                <a:cs typeface="Tahoma"/>
              </a:rPr>
              <a:t>, </a:t>
            </a:r>
            <a:r>
              <a:rPr lang="ru-RU" dirty="0" err="1">
                <a:ea typeface="Tahoma"/>
                <a:cs typeface="Tahoma"/>
              </a:rPr>
              <a:t>offline</a:t>
            </a:r>
          </a:p>
          <a:p>
            <a:pPr marL="342900" indent="-342900">
              <a:buChar char="•"/>
            </a:pPr>
            <a:r>
              <a:rPr lang="ru-RU" dirty="0">
                <a:ea typeface="Tahoma"/>
                <a:cs typeface="Tahoma"/>
              </a:rPr>
              <a:t>Найти и добавить новый контакт</a:t>
            </a:r>
          </a:p>
          <a:p>
            <a:pPr marL="342900" indent="-342900">
              <a:buChar char="•"/>
            </a:pPr>
            <a:r>
              <a:rPr lang="ru-RU" dirty="0">
                <a:ea typeface="Tahoma"/>
                <a:cs typeface="Tahoma"/>
              </a:rPr>
              <a:t>Создать чат</a:t>
            </a:r>
          </a:p>
          <a:p>
            <a:pPr marL="342900" indent="-342900">
              <a:buChar char="•"/>
            </a:pPr>
            <a:r>
              <a:rPr lang="ru-RU" dirty="0">
                <a:ea typeface="Tahoma"/>
                <a:cs typeface="Tahoma"/>
              </a:rPr>
              <a:t>Статус чата</a:t>
            </a:r>
          </a:p>
          <a:p>
            <a:endParaRPr lang="ru-RU" dirty="0"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39064781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Veeam Corporate Slides Template (1)">
  <a:themeElements>
    <a:clrScheme name="Veeam_colors">
      <a:dk1>
        <a:srgbClr val="000000"/>
      </a:dk1>
      <a:lt1>
        <a:srgbClr val="FFFFFF"/>
      </a:lt1>
      <a:dk2>
        <a:srgbClr val="00B336"/>
      </a:dk2>
      <a:lt2>
        <a:srgbClr val="FFFFFF"/>
      </a:lt2>
      <a:accent1>
        <a:srgbClr val="00B336"/>
      </a:accent1>
      <a:accent2>
        <a:srgbClr val="9D9D9C"/>
      </a:accent2>
      <a:accent3>
        <a:srgbClr val="BA0200"/>
      </a:accent3>
      <a:accent4>
        <a:srgbClr val="00B336"/>
      </a:accent4>
      <a:accent5>
        <a:srgbClr val="00B492"/>
      </a:accent5>
      <a:accent6>
        <a:srgbClr val="005F4B"/>
      </a:accent6>
      <a:hlink>
        <a:srgbClr val="00B336"/>
      </a:hlink>
      <a:folHlink>
        <a:srgbClr val="00B336"/>
      </a:folHlink>
    </a:clrScheme>
    <a:fontScheme name="Custom 7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B33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pc="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+mj-lt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9050">
          <a:solidFill>
            <a:srgbClr val="00B336"/>
          </a:solidFill>
          <a:tailEnd type="arrow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ctr">
        <a:spAutoFit/>
      </a:bodyPr>
      <a:lstStyle>
        <a:defPPr algn="ctr">
          <a:defRPr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Veeam Corporate Slides Template">
  <a:themeElements>
    <a:clrScheme name="Veeam_colors">
      <a:dk1>
        <a:srgbClr val="000000"/>
      </a:dk1>
      <a:lt1>
        <a:srgbClr val="FFFFFF"/>
      </a:lt1>
      <a:dk2>
        <a:srgbClr val="00B336"/>
      </a:dk2>
      <a:lt2>
        <a:srgbClr val="FFFFFF"/>
      </a:lt2>
      <a:accent1>
        <a:srgbClr val="00B336"/>
      </a:accent1>
      <a:accent2>
        <a:srgbClr val="9D9D9C"/>
      </a:accent2>
      <a:accent3>
        <a:srgbClr val="BA0200"/>
      </a:accent3>
      <a:accent4>
        <a:srgbClr val="00B336"/>
      </a:accent4>
      <a:accent5>
        <a:srgbClr val="00B492"/>
      </a:accent5>
      <a:accent6>
        <a:srgbClr val="005F4B"/>
      </a:accent6>
      <a:hlink>
        <a:srgbClr val="00B336"/>
      </a:hlink>
      <a:folHlink>
        <a:srgbClr val="00B336"/>
      </a:folHlink>
    </a:clrScheme>
    <a:fontScheme name="Custom 7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B33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pc="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+mj-lt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9050">
          <a:solidFill>
            <a:srgbClr val="00B336"/>
          </a:solidFill>
          <a:tailEnd type="arrow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rtlCol="0" anchor="ctr">
        <a:spAutoFit/>
      </a:bodyPr>
      <a:lstStyle>
        <a:defPPr algn="ctr">
          <a:defRPr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Veeam Corporate Slides Template Main (3)">
  <a:themeElements>
    <a:clrScheme name="Veeam_colors">
      <a:dk1>
        <a:srgbClr val="000000"/>
      </a:dk1>
      <a:lt1>
        <a:srgbClr val="FFFFFF"/>
      </a:lt1>
      <a:dk2>
        <a:srgbClr val="00B336"/>
      </a:dk2>
      <a:lt2>
        <a:srgbClr val="FFFFFF"/>
      </a:lt2>
      <a:accent1>
        <a:srgbClr val="00B336"/>
      </a:accent1>
      <a:accent2>
        <a:srgbClr val="9D9D9C"/>
      </a:accent2>
      <a:accent3>
        <a:srgbClr val="BA0200"/>
      </a:accent3>
      <a:accent4>
        <a:srgbClr val="00B336"/>
      </a:accent4>
      <a:accent5>
        <a:srgbClr val="00B492"/>
      </a:accent5>
      <a:accent6>
        <a:srgbClr val="005F4B"/>
      </a:accent6>
      <a:hlink>
        <a:srgbClr val="00B336"/>
      </a:hlink>
      <a:folHlink>
        <a:srgbClr val="00B336"/>
      </a:folHlink>
    </a:clrScheme>
    <a:fontScheme name="Custom 7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B33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pc="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+mj-lt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9050">
          <a:solidFill>
            <a:srgbClr val="00B336"/>
          </a:solidFill>
          <a:tailEnd type="arrow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ctr">
        <a:spAutoFit/>
      </a:bodyPr>
      <a:lstStyle>
        <a:defPPr algn="ctr">
          <a:defRPr sz="4000" dirty="0" err="1" smtClean="0">
            <a:solidFill>
              <a:schemeClr val="tx1">
                <a:lumMod val="50000"/>
                <a:lumOff val="50000"/>
              </a:schemeClr>
            </a:solidFill>
            <a:latin typeface="+mj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fa7be8f67ed407e8cc4f812a93cfa4a xmlns="29435cc8-1857-4dea-ab51-de7ef4d18d75">
      <Terms xmlns="http://schemas.microsoft.com/office/infopath/2007/PartnerControls">
        <TermInfo xmlns="http://schemas.microsoft.com/office/infopath/2007/PartnerControls">
          <TermName xmlns="http://schemas.microsoft.com/office/infopath/2007/PartnerControls">ALL</TermName>
          <TermId xmlns="http://schemas.microsoft.com/office/infopath/2007/PartnerControls">ad0e3522-d098-49cb-9fa5-82217f4767c5</TermId>
        </TermInfo>
      </Terms>
    </afa7be8f67ed407e8cc4f812a93cfa4a>
    <g9a1114b774c48c3885a3d44ab1bc311 xmlns="29435cc8-1857-4dea-ab51-de7ef4d18d75">
      <Terms xmlns="http://schemas.microsoft.com/office/infopath/2007/PartnerControls"/>
    </g9a1114b774c48c3885a3d44ab1bc311>
    <_dlc_DocId xmlns="8d8f1076-d83c-44b2-9ca3-2070026205ff">VEEAMDOC-16-256</_dlc_DocId>
    <o7d691565da549f5aa08c236692731f3 xmlns="29435cc8-1857-4dea-ab51-de7ef4d18d75">
      <Terms xmlns="http://schemas.microsoft.com/office/infopath/2007/PartnerControls"/>
    </o7d691565da549f5aa08c236692731f3>
    <cc6db3c680cf49a8a788f82f14bcaa36 xmlns="29435cc8-1857-4dea-ab51-de7ef4d18d75">
      <Terms xmlns="http://schemas.microsoft.com/office/infopath/2007/PartnerControls">
        <TermInfo xmlns="http://schemas.microsoft.com/office/infopath/2007/PartnerControls">
          <TermName xmlns="http://schemas.microsoft.com/office/infopath/2007/PartnerControls">Global</TermName>
          <TermId xmlns="http://schemas.microsoft.com/office/infopath/2007/PartnerControls">56018d5f-5315-4f9a-8407-54d0e761a94a</TermId>
        </TermInfo>
      </Terms>
    </cc6db3c680cf49a8a788f82f14bcaa36>
    <efdf8be6259b460eb1fb1e6c2a260d31 xmlns="29435cc8-1857-4dea-ab51-de7ef4d18d75">
      <Terms xmlns="http://schemas.microsoft.com/office/infopath/2007/PartnerControls">
        <TermInfo xmlns="http://schemas.microsoft.com/office/infopath/2007/PartnerControls">
          <TermName xmlns="http://schemas.microsoft.com/office/infopath/2007/PartnerControls">Internal (Veeam)</TermName>
          <TermId xmlns="http://schemas.microsoft.com/office/infopath/2007/PartnerControls">70588c4f-df11-4018-95c2-d32a8f0632bb</TermId>
        </TermInfo>
      </Terms>
    </efdf8be6259b460eb1fb1e6c2a260d31>
    <hee918a1c91848028276f5bdb898faea xmlns="29435cc8-1857-4dea-ab51-de7ef4d18d75">
      <Terms xmlns="http://schemas.microsoft.com/office/infopath/2007/PartnerControls">
        <TermInfo xmlns="http://schemas.microsoft.com/office/infopath/2007/PartnerControls">
          <TermName xmlns="http://schemas.microsoft.com/office/infopath/2007/PartnerControls">1-Qualify</TermName>
          <TermId xmlns="http://schemas.microsoft.com/office/infopath/2007/PartnerControls">47022983-abe8-463e-ae6c-9db6a793a786</TermId>
        </TermInfo>
        <TermInfo xmlns="http://schemas.microsoft.com/office/infopath/2007/PartnerControls">
          <TermName xmlns="http://schemas.microsoft.com/office/infopath/2007/PartnerControls">2-Identify</TermName>
          <TermId xmlns="http://schemas.microsoft.com/office/infopath/2007/PartnerControls">bcea8331-d022-4da7-b580-3c5d590c963a</TermId>
        </TermInfo>
        <TermInfo xmlns="http://schemas.microsoft.com/office/infopath/2007/PartnerControls">
          <TermName xmlns="http://schemas.microsoft.com/office/infopath/2007/PartnerControls">3-Propose</TermName>
          <TermId xmlns="http://schemas.microsoft.com/office/infopath/2007/PartnerControls">0c3124ce-1c63-4040-a928-5205805e9eba</TermId>
        </TermInfo>
        <TermInfo xmlns="http://schemas.microsoft.com/office/infopath/2007/PartnerControls">
          <TermName xmlns="http://schemas.microsoft.com/office/infopath/2007/PartnerControls">4-Validate Solution</TermName>
          <TermId xmlns="http://schemas.microsoft.com/office/infopath/2007/PartnerControls">922b3c00-814f-4f2c-b49f-ec9519d895e1</TermId>
        </TermInfo>
        <TermInfo xmlns="http://schemas.microsoft.com/office/infopath/2007/PartnerControls">
          <TermName xmlns="http://schemas.microsoft.com/office/infopath/2007/PartnerControls">5-Close</TermName>
          <TermId xmlns="http://schemas.microsoft.com/office/infopath/2007/PartnerControls">1b26a1e7-5c6e-4170-87a7-74989f9764ae</TermId>
        </TermInfo>
        <TermInfo xmlns="http://schemas.microsoft.com/office/infopath/2007/PartnerControls">
          <TermName xmlns="http://schemas.microsoft.com/office/infopath/2007/PartnerControls">6-Expand</TermName>
          <TermId xmlns="http://schemas.microsoft.com/office/infopath/2007/PartnerControls">a00e6a6e-42f3-47a8-96d1-c667a2e359da</TermId>
        </TermInfo>
      </Terms>
    </hee918a1c91848028276f5bdb898faea>
    <a5e131ccf4bd45f0b3dac09241742c16 xmlns="29435cc8-1857-4dea-ab51-de7ef4d18d75">
      <Terms xmlns="http://schemas.microsoft.com/office/infopath/2007/PartnerControls">
        <TermInfo xmlns="http://schemas.microsoft.com/office/infopath/2007/PartnerControls">
          <TermName xmlns="http://schemas.microsoft.com/office/infopath/2007/PartnerControls">Customer</TermName>
          <TermId xmlns="http://schemas.microsoft.com/office/infopath/2007/PartnerControls">6123597a-1913-44dc-9924-b5c9eb8e9234</TermId>
        </TermInfo>
      </Terms>
    </a5e131ccf4bd45f0b3dac09241742c16>
    <ECMFeaturedContentDescription xmlns="29435cc8-1857-4dea-ab51-de7ef4d18d75" xsi:nil="true"/>
    <_dlc_DocIdUrl xmlns="8d8f1076-d83c-44b2-9ca3-2070026205ff">
      <Url>https://team.veeam.com/apps/ecm/_layouts/15/DocIdRedir.aspx?ID=VEEAMDOC-16-256</Url>
      <Description>VEEAMDOC-16-256</Description>
    </_dlc_DocIdUrl>
    <ECMManualRank xmlns="29435cc8-1857-4dea-ab51-de7ef4d18d75" xsi:nil="true"/>
    <h871cbd7af794cba9a2c10e6c497b8c5 xmlns="29435cc8-1857-4dea-ab51-de7ef4d18d75">
      <Terms xmlns="http://schemas.microsoft.com/office/infopath/2007/PartnerControls"/>
    </h871cbd7af794cba9a2c10e6c497b8c5>
    <ECMExpirationDate xmlns="29435cc8-1857-4dea-ab51-de7ef4d18d75" xsi:nil="true"/>
    <j69378a15fc24511abe088d0f0c34e04 xmlns="29435cc8-1857-4dea-ab51-de7ef4d18d75">
      <Terms xmlns="http://schemas.microsoft.com/office/infopath/2007/PartnerControls"/>
    </j69378a15fc24511abe088d0f0c34e04>
    <e7f6b84a9ece4918a07f1a3eea36a464 xmlns="29435cc8-1857-4dea-ab51-de7ef4d18d75">
      <Terms xmlns="http://schemas.microsoft.com/office/infopath/2007/PartnerControls">
        <TermInfo xmlns="http://schemas.microsoft.com/office/infopath/2007/PartnerControls">
          <TermName xmlns="http://schemas.microsoft.com/office/infopath/2007/PartnerControls">N/A</TermName>
          <TermId xmlns="http://schemas.microsoft.com/office/infopath/2007/PartnerControls">13c94ca0-6b62-49d8-bd25-c160e52d2f21</TermId>
        </TermInfo>
      </Terms>
    </e7f6b84a9ece4918a07f1a3eea36a464>
    <TaxCatchAll xmlns="29435cc8-1857-4dea-ab51-de7ef4d18d75">
      <Value>110</Value>
      <Value>255</Value>
      <Value>179</Value>
      <Value>37</Value>
      <Value>251</Value>
      <Value>151</Value>
      <Value>63</Value>
      <Value>173</Value>
      <Value>171</Value>
      <Value>239</Value>
      <Value>240</Value>
      <Value>54</Value>
      <Value>111</Value>
      <Value>52</Value>
      <Value>249</Value>
      <Value>193</Value>
      <Value>238</Value>
      <Value>263</Value>
      <Value>3</Value>
      <Value>112</Value>
      <Value>259</Value>
    </TaxCatchAll>
    <b0ccfcd7d0b140a9a952341278e7c769 xmlns="29435cc8-1857-4dea-ab51-de7ef4d18d75">
      <Terms xmlns="http://schemas.microsoft.com/office/infopath/2007/PartnerControls"/>
    </b0ccfcd7d0b140a9a952341278e7c769>
    <ECMAuthor xmlns="29435cc8-1857-4dea-ab51-de7ef4d18d75">Anastasia Balagurova</ECMAuthor>
    <k646dd9203f54b9a90fb733606673ec8 xmlns="29435cc8-1857-4dea-ab51-de7ef4d18d75">
      <Terms xmlns="http://schemas.microsoft.com/office/infopath/2007/PartnerControls">
        <TermInfo xmlns="http://schemas.microsoft.com/office/infopath/2007/PartnerControls">
          <TermName xmlns="http://schemas.microsoft.com/office/infopath/2007/PartnerControls">All Solutions</TermName>
          <TermId xmlns="http://schemas.microsoft.com/office/infopath/2007/PartnerControls">c9767bc9-9e10-4aa9-8cdd-5882c5154d8e</TermId>
        </TermInfo>
      </Terms>
    </k646dd9203f54b9a90fb733606673ec8>
    <p59d592eb20d4771b92ce9ca1c2ad52d xmlns="29435cc8-1857-4dea-ab51-de7ef4d18d75">
      <Terms xmlns="http://schemas.microsoft.com/office/infopath/2007/PartnerControls">
        <TermInfo xmlns="http://schemas.microsoft.com/office/infopath/2007/PartnerControls">
          <TermName xmlns="http://schemas.microsoft.com/office/infopath/2007/PartnerControls">English</TermName>
          <TermId xmlns="http://schemas.microsoft.com/office/infopath/2007/PartnerControls">07f96b39-8f94-4216-97e6-b78eba3c58e1</TermId>
        </TermInfo>
      </Terms>
    </p59d592eb20d4771b92ce9ca1c2ad52d>
    <hf67382b61164de8826adbfd22494b61 xmlns="29435cc8-1857-4dea-ab51-de7ef4d18d75">
      <Terms xmlns="http://schemas.microsoft.com/office/infopath/2007/PartnerControls"/>
    </hf67382b61164de8826adbfd22494b61>
    <ECMViewsLastMonth xmlns="29435cc8-1857-4dea-ab51-de7ef4d18d75">285</ECMViewsLastMonth>
    <ECMUniqueViewsLastMonth xmlns="29435cc8-1857-4dea-ab51-de7ef4d18d75">75</ECMUniqueViewsLastMonth>
    <ncf588d53c0f4f219f9e83951352cb6c xmlns="29435cc8-1857-4dea-ab51-de7ef4d18d75">
      <Terms xmlns="http://schemas.microsoft.com/office/infopath/2007/PartnerControls"/>
    </ncf588d53c0f4f219f9e83951352cb6c>
    <ma7008bbfee14a0c9e5efba3a56c86f6 xmlns="29435cc8-1857-4dea-ab51-de7ef4d18d75">
      <Terms xmlns="http://schemas.microsoft.com/office/infopath/2007/PartnerControls">
        <TermInfo xmlns="http://schemas.microsoft.com/office/infopath/2007/PartnerControls">
          <TermName xmlns="http://schemas.microsoft.com/office/infopath/2007/PartnerControls">N/A</TermName>
          <TermId xmlns="http://schemas.microsoft.com/office/infopath/2007/PartnerControls">b72144cb-7888-4a2d-81fa-9da212a1619f</TermId>
        </TermInfo>
      </Terms>
    </ma7008bbfee14a0c9e5efba3a56c86f6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Presentation Template" ma:contentTypeID="0x0101008D9A05CA1DE08548B716B9A9D05CB49518006E11B2B52DE5F244A8FA2D4AE3D2BD55" ma:contentTypeVersion="48" ma:contentTypeDescription="PPT Template" ma:contentTypeScope="" ma:versionID="156e7fa41bfda8f007f216baac5729bd">
  <xsd:schema xmlns:xsd="http://www.w3.org/2001/XMLSchema" xmlns:xs="http://www.w3.org/2001/XMLSchema" xmlns:p="http://schemas.microsoft.com/office/2006/metadata/properties" xmlns:ns2="29435cc8-1857-4dea-ab51-de7ef4d18d75" xmlns:ns3="8d8f1076-d83c-44b2-9ca3-2070026205ff" targetNamespace="http://schemas.microsoft.com/office/2006/metadata/properties" ma:root="true" ma:fieldsID="e468b06f8a91adc141a099089b7889e5" ns2:_="" ns3:_="">
    <xsd:import namespace="29435cc8-1857-4dea-ab51-de7ef4d18d75"/>
    <xsd:import namespace="8d8f1076-d83c-44b2-9ca3-2070026205ff"/>
    <xsd:element name="properties">
      <xsd:complexType>
        <xsd:sequence>
          <xsd:element name="documentManagement">
            <xsd:complexType>
              <xsd:all>
                <xsd:element ref="ns2:ECMFeaturedContentDescription" minOccurs="0"/>
                <xsd:element ref="ns2:ECMExpirationDate" minOccurs="0"/>
                <xsd:element ref="ns2:TaxCatchAllLabel" minOccurs="0"/>
                <xsd:element ref="ns2:p59d592eb20d4771b92ce9ca1c2ad52d" minOccurs="0"/>
                <xsd:element ref="ns2:cc6db3c680cf49a8a788f82f14bcaa36" minOccurs="0"/>
                <xsd:element ref="ns2:h871cbd7af794cba9a2c10e6c497b8c5" minOccurs="0"/>
                <xsd:element ref="ns2:TaxCatchAll" minOccurs="0"/>
                <xsd:element ref="ns2:ECMManualRank" minOccurs="0"/>
                <xsd:element ref="ns2:ECMViewsLastMonth" minOccurs="0"/>
                <xsd:element ref="ns2:ncf588d53c0f4f219f9e83951352cb6c" minOccurs="0"/>
                <xsd:element ref="ns2:o7d691565da549f5aa08c236692731f3" minOccurs="0"/>
                <xsd:element ref="ns2:efdf8be6259b460eb1fb1e6c2a260d31" minOccurs="0"/>
                <xsd:element ref="ns2:b0ccfcd7d0b140a9a952341278e7c769" minOccurs="0"/>
                <xsd:element ref="ns2:a5e131ccf4bd45f0b3dac09241742c16" minOccurs="0"/>
                <xsd:element ref="ns2:ma7008bbfee14a0c9e5efba3a56c86f6" minOccurs="0"/>
                <xsd:element ref="ns2:e7f6b84a9ece4918a07f1a3eea36a464" minOccurs="0"/>
                <xsd:element ref="ns2:k646dd9203f54b9a90fb733606673ec8" minOccurs="0"/>
                <xsd:element ref="ns2:hee918a1c91848028276f5bdb898faea" minOccurs="0"/>
                <xsd:element ref="ns2:ECMAuthor"/>
                <xsd:element ref="ns2:hf67382b61164de8826adbfd22494b61" minOccurs="0"/>
                <xsd:element ref="ns2:afa7be8f67ed407e8cc4f812a93cfa4a" minOccurs="0"/>
                <xsd:element ref="ns2:j69378a15fc24511abe088d0f0c34e04" minOccurs="0"/>
                <xsd:element ref="ns2:g9a1114b774c48c3885a3d44ab1bc311" minOccurs="0"/>
                <xsd:element ref="ns2:ECMUniqueViewsLastMonth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435cc8-1857-4dea-ab51-de7ef4d18d75" elementFormDefault="qualified">
    <xsd:import namespace="http://schemas.microsoft.com/office/2006/documentManagement/types"/>
    <xsd:import namespace="http://schemas.microsoft.com/office/infopath/2007/PartnerControls"/>
    <xsd:element name="ECMFeaturedContentDescription" ma:index="2" nillable="true" ma:displayName="Content Description" ma:internalName="ECMFeaturedContentDescription">
      <xsd:simpleType>
        <xsd:restriction base="dms:Text">
          <xsd:maxLength value="255"/>
        </xsd:restriction>
      </xsd:simpleType>
    </xsd:element>
    <xsd:element name="ECMExpirationDate" ma:index="6" nillable="true" ma:displayName="Date to Expire" ma:format="DateOnly" ma:internalName="ECMExpirationDate">
      <xsd:simpleType>
        <xsd:restriction base="dms:DateTime"/>
      </xsd:simpleType>
    </xsd:element>
    <xsd:element name="TaxCatchAllLabel" ma:index="7" nillable="true" ma:displayName="Taxonomy Catch All Column1" ma:hidden="true" ma:list="{7fd7e5a9-3ae9-4d5f-858f-6ed3eaea689a}" ma:internalName="TaxCatchAllLabel" ma:readOnly="true" ma:showField="CatchAllDataLabel" ma:web="8d8f1076-d83c-44b2-9ca3-2070026205f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59d592eb20d4771b92ce9ca1c2ad52d" ma:index="10" ma:taxonomy="true" ma:internalName="p59d592eb20d4771b92ce9ca1c2ad52d" ma:taxonomyFieldName="ECMLanguage" ma:displayName="Languages" ma:readOnly="false" ma:default="" ma:fieldId="{959d592e-b20d-4771-b92c-e9ca1c2ad52d}" ma:taxonomyMulti="true" ma:sspId="d95025e3-06ee-47d5-b6d0-191753f21fd6" ma:termSetId="d5e6f725-e536-4417-ba04-c8cb6d72cfe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c6db3c680cf49a8a788f82f14bcaa36" ma:index="12" ma:taxonomy="true" ma:internalName="cc6db3c680cf49a8a788f82f14bcaa36" ma:taxonomyFieldName="ECMRegion" ma:displayName="Region Name" ma:readOnly="false" ma:default="" ma:fieldId="{cc6db3c6-80cf-49a8-a788-f82f14bcaa36}" ma:taxonomyMulti="true" ma:sspId="d95025e3-06ee-47d5-b6d0-191753f21fd6" ma:termSetId="26089c26-7ba6-45e2-8c92-a109d16c33f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871cbd7af794cba9a2c10e6c497b8c5" ma:index="14" nillable="true" ma:taxonomy="true" ma:internalName="h871cbd7af794cba9a2c10e6c497b8c5" ma:taxonomyFieldName="ECMDisposition" ma:displayName="Disposition Type" ma:readOnly="false" ma:default="" ma:fieldId="{1871cbd7-af79-4cba-9a2c-10e6c497b8c5}" ma:sspId="d95025e3-06ee-47d5-b6d0-191753f21fd6" ma:termSetId="d4730f9c-6eda-427b-b2d7-5b95c3ded072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6" nillable="true" ma:displayName="Taxonomy Catch All Column" ma:description="" ma:hidden="true" ma:list="{7fd7e5a9-3ae9-4d5f-858f-6ed3eaea689a}" ma:internalName="TaxCatchAll" ma:showField="CatchAllData" ma:web="8d8f1076-d83c-44b2-9ca3-2070026205f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ECMManualRank" ma:index="18" nillable="true" ma:displayName="Manual Rank" ma:description="This field is used to manually sort documents on the Top Documents page. Leave it blank if this document is not the top document." ma:format="Dropdown" ma:internalName="ECMManualRank">
      <xsd:simpleType>
        <xsd:restriction base="dms:Choice">
          <xsd:enumeration value="100"/>
          <xsd:enumeration value="200"/>
          <xsd:enumeration value="300"/>
          <xsd:enumeration value="400"/>
          <xsd:enumeration value="500"/>
        </xsd:restriction>
      </xsd:simpleType>
    </xsd:element>
    <xsd:element name="ECMViewsLastMonth" ma:index="19" nillable="true" ma:displayName="Views Last Month" ma:description="Number of views in the last month" ma:hidden="true" ma:internalName="ECMViewsLastMonth" ma:readOnly="false" ma:percentage="FALSE">
      <xsd:simpleType>
        <xsd:restriction base="dms:Number"/>
      </xsd:simpleType>
    </xsd:element>
    <xsd:element name="ncf588d53c0f4f219f9e83951352cb6c" ma:index="20" nillable="true" ma:taxonomy="true" ma:internalName="ncf588d53c0f4f219f9e83951352cb6c" ma:taxonomyFieldName="ECMVertical" ma:displayName="Customer Segmentation" ma:default="" ma:fieldId="{7cf588d5-3c0f-4f21-9f9e-83951352cb6c}" ma:taxonomyMulti="true" ma:sspId="d95025e3-06ee-47d5-b6d0-191753f21fd6" ma:termSetId="b21b7e9b-2565-44c3-92cc-0b1ecca8f84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o7d691565da549f5aa08c236692731f3" ma:index="22" nillable="true" ma:taxonomy="true" ma:internalName="o7d691565da549f5aa08c236692731f3" ma:taxonomyFieldName="ECMIndustrySegment" ma:displayName="Industry Vertical" ma:readOnly="false" ma:default="" ma:fieldId="{87d69156-5da5-49f5-aa08-c236692731f3}" ma:taxonomyMulti="true" ma:sspId="d95025e3-06ee-47d5-b6d0-191753f21fd6" ma:termSetId="3dd0b406-ca2e-478d-92af-5f0da6e5ab0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fdf8be6259b460eb1fb1e6c2a260d31" ma:index="24" ma:taxonomy="true" ma:internalName="efdf8be6259b460eb1fb1e6c2a260d31" ma:taxonomyFieldName="ECMInternalExternal" ma:displayName="Internal / External" ma:readOnly="false" ma:default="" ma:fieldId="{efdf8be6-259b-460e-b1fb-1e6c2a260d31}" ma:sspId="d95025e3-06ee-47d5-b6d0-191753f21fd6" ma:termSetId="7d3f65a7-0546-4bad-8a49-0c759fced2c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0ccfcd7d0b140a9a952341278e7c769" ma:index="26" nillable="true" ma:taxonomy="true" ma:internalName="b0ccfcd7d0b140a9a952341278e7c769" ma:taxonomyFieldName="ECMMarketingStage" ma:displayName="Marketing Stage" ma:default="" ma:fieldId="{b0ccfcd7-d0b1-40a9-a952-341278e7c769}" ma:sspId="d95025e3-06ee-47d5-b6d0-191753f21fd6" ma:termSetId="362fb6cb-2657-43ca-96d0-03e65a75cb4a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5e131ccf4bd45f0b3dac09241742c16" ma:index="28" nillable="true" ma:taxonomy="true" ma:internalName="a5e131ccf4bd45f0b3dac09241742c16" ma:taxonomyFieldName="ECMPartnerCustomer" ma:displayName="Partner / Customer" ma:default="" ma:fieldId="{a5e131cc-f4bd-45f0-b3da-c09241742c16}" ma:taxonomyMulti="true" ma:sspId="d95025e3-06ee-47d5-b6d0-191753f21fd6" ma:termSetId="78997c8c-3835-47eb-b08f-f344ff23d20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7008bbfee14a0c9e5efba3a56c86f6" ma:index="30" ma:taxonomy="true" ma:internalName="ma7008bbfee14a0c9e5efba3a56c86f6" ma:taxonomyFieldName="ECMProduct" ma:displayName="Product Name" ma:readOnly="false" ma:default="" ma:fieldId="{6a7008bb-fee1-4a0c-9e5e-fba3a56c86f6}" ma:taxonomyMulti="true" ma:sspId="d95025e3-06ee-47d5-b6d0-191753f21fd6" ma:termSetId="f7941c89-a093-402d-94c7-aa9479165832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7f6b84a9ece4918a07f1a3eea36a464" ma:index="32" ma:taxonomy="true" ma:internalName="e7f6b84a9ece4918a07f1a3eea36a464" ma:taxonomyFieldName="ECMProductVerion" ma:displayName="Product Version" ma:readOnly="false" ma:default="" ma:fieldId="{e7f6b84a-9ece-4918-a07f-1a3eea36a464}" ma:sspId="d95025e3-06ee-47d5-b6d0-191753f21fd6" ma:termSetId="7f53de0d-e05b-4f33-8fcd-42e75edf28b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646dd9203f54b9a90fb733606673ec8" ma:index="33" ma:taxonomy="true" ma:internalName="k646dd9203f54b9a90fb733606673ec8" ma:taxonomyFieldName="ECMAlliances" ma:displayName="Alliances" ma:readOnly="false" ma:default="" ma:fieldId="{4646dd92-03f5-4b9a-90fb-733606673ec8}" ma:taxonomyMulti="true" ma:sspId="d95025e3-06ee-47d5-b6d0-191753f21fd6" ma:termSetId="3ddab42d-3bc7-4dd4-b7fc-9e50283cf9e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ee918a1c91848028276f5bdb898faea" ma:index="34" nillable="true" ma:taxonomy="true" ma:internalName="hee918a1c91848028276f5bdb898faea" ma:taxonomyFieldName="ECMStageOfSale" ma:displayName="Stage of Sale" ma:readOnly="false" ma:default="" ma:fieldId="{1ee918a1-c918-4802-8276-f5bdb898faea}" ma:taxonomyMulti="true" ma:sspId="d95025e3-06ee-47d5-b6d0-191753f21fd6" ma:termSetId="9241a753-2b13-4f04-a43b-ce75f9a1ce4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CMAuthor" ma:index="35" ma:displayName="Author (Authors)" ma:internalName="ECMAuthor" ma:readOnly="false">
      <xsd:simpleType>
        <xsd:restriction base="dms:Text">
          <xsd:maxLength value="255"/>
        </xsd:restriction>
      </xsd:simpleType>
    </xsd:element>
    <xsd:element name="hf67382b61164de8826adbfd22494b61" ma:index="36" nillable="true" ma:taxonomy="true" ma:internalName="hf67382b61164de8826adbfd22494b61" ma:taxonomyFieldName="ECMTargetedBuyerPerson" ma:displayName="Targeted Buyer Person" ma:default="" ma:fieldId="{1f67382b-6116-4de8-826a-dbfd22494b61}" ma:taxonomyMulti="true" ma:sspId="d95025e3-06ee-47d5-b6d0-191753f21fd6" ma:termSetId="0e41875a-6b05-4608-9560-d3ba5edbca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fa7be8f67ed407e8cc4f812a93cfa4a" ma:index="37" ma:taxonomy="true" ma:internalName="afa7be8f67ed407e8cc4f812a93cfa4a" ma:taxonomyFieldName="ECMAudience" ma:displayName="Veeam Audiences" ma:readOnly="false" ma:default="" ma:fieldId="{afa7be8f-67ed-407e-8cc4-f812a93cfa4a}" ma:taxonomyMulti="true" ma:sspId="d95025e3-06ee-47d5-b6d0-191753f21fd6" ma:termSetId="61d72c02-677b-4457-b582-89094d470ba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69378a15fc24511abe088d0f0c34e04" ma:index="39" nillable="true" ma:taxonomy="true" ma:internalName="j69378a15fc24511abe088d0f0c34e04" ma:taxonomyFieldName="ECMEvent" ma:displayName="Veeam Event" ma:default="" ma:fieldId="{369378a1-5fc2-4511-abe0-88d0f0c34e04}" ma:taxonomyMulti="true" ma:sspId="d95025e3-06ee-47d5-b6d0-191753f21fd6" ma:termSetId="e9a3fba3-e6e7-49a6-b94e-3513ae8b85f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g9a1114b774c48c3885a3d44ab1bc311" ma:index="46" nillable="true" ma:taxonomy="true" ma:internalName="g9a1114b774c48c3885a3d44ab1bc311" ma:taxonomyFieldName="ECMCampaignName" ma:displayName="Campaign" ma:default="" ma:fieldId="{09a1114b-774c-48c3-885a-3d44ab1bc311}" ma:taxonomyMulti="true" ma:sspId="d95025e3-06ee-47d5-b6d0-191753f21fd6" ma:termSetId="95047ea3-1bf9-4752-819b-4bdf3c0171e2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ECMUniqueViewsLastMonth" ma:index="47" nillable="true" ma:displayName="Unique Views Last Month" ma:hidden="true" ma:internalName="ECMUniqueViewsLastMonth" ma:readOnly="false" ma:percentage="FALS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8f1076-d83c-44b2-9ca3-2070026205ff" elementFormDefault="qualified">
    <xsd:import namespace="http://schemas.microsoft.com/office/2006/documentManagement/types"/>
    <xsd:import namespace="http://schemas.microsoft.com/office/infopath/2007/PartnerControls"/>
    <xsd:element name="_dlc_DocId" ma:index="4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4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5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3" ma:displayName="Content Type"/>
        <xsd:element ref="dc:title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C39AA7-EB4B-4889-9FB7-D13BB39487BC}">
  <ds:schemaRefs>
    <ds:schemaRef ds:uri="http://schemas.microsoft.com/office/2006/metadata/properties"/>
    <ds:schemaRef ds:uri="http://schemas.microsoft.com/office/infopath/2007/PartnerControls"/>
    <ds:schemaRef ds:uri="29435cc8-1857-4dea-ab51-de7ef4d18d75"/>
    <ds:schemaRef ds:uri="8d8f1076-d83c-44b2-9ca3-2070026205ff"/>
  </ds:schemaRefs>
</ds:datastoreItem>
</file>

<file path=customXml/itemProps2.xml><?xml version="1.0" encoding="utf-8"?>
<ds:datastoreItem xmlns:ds="http://schemas.openxmlformats.org/officeDocument/2006/customXml" ds:itemID="{A3BA7AF1-7676-48FA-B97C-889FAE1EB3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435cc8-1857-4dea-ab51-de7ef4d18d75"/>
    <ds:schemaRef ds:uri="8d8f1076-d83c-44b2-9ca3-2070026205f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53B57DC-58CC-4AFF-A9AD-27DBDB9F5CA4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85BD9305-F2A6-4227-837C-B4043BC74EC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387</Words>
  <Application>Microsoft Office PowerPoint</Application>
  <PresentationFormat>On-screen Show (16:9)</PresentationFormat>
  <Paragraphs>96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Veeam Corporate Slides Template (1)</vt:lpstr>
      <vt:lpstr>Veeam Corporate Slides Template</vt:lpstr>
      <vt:lpstr>Veeam Corporate Slides Template Main (3)</vt:lpstr>
      <vt:lpstr>PowerPoint Presentation</vt:lpstr>
      <vt:lpstr>PowerPoint Presentation</vt:lpstr>
      <vt:lpstr>История операций</vt:lpstr>
      <vt:lpstr>Лимиты</vt:lpstr>
      <vt:lpstr>Вклады</vt:lpstr>
      <vt:lpstr>Последний спринт</vt:lpstr>
      <vt:lpstr>PowerPoint Presentation</vt:lpstr>
      <vt:lpstr>Мессенджер</vt:lpstr>
      <vt:lpstr>Функционал</vt:lpstr>
      <vt:lpstr>В начале было…</vt:lpstr>
      <vt:lpstr>PowerPoint Presentation</vt:lpstr>
      <vt:lpstr>Следующий шаг</vt:lpstr>
      <vt:lpstr>PowerPoint Presentation</vt:lpstr>
      <vt:lpstr>PowerPoint Presentation</vt:lpstr>
      <vt:lpstr>Предпоследняя итерация</vt:lpstr>
      <vt:lpstr>PowerPoint Presentation</vt:lpstr>
      <vt:lpstr>PowerPoint Presentation</vt:lpstr>
      <vt:lpstr>Итог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Veeam_Academy_Template_16x9</dc:title>
  <dc:creator>Anastasia Balagurova</dc:creator>
  <cp:lastModifiedBy>Пользователь Windows</cp:lastModifiedBy>
  <cp:revision>243</cp:revision>
  <cp:lastPrinted>2017-05-13T15:11:09Z</cp:lastPrinted>
  <dcterms:created xsi:type="dcterms:W3CDTF">2017-03-03T16:13:40Z</dcterms:created>
  <dcterms:modified xsi:type="dcterms:W3CDTF">2019-05-24T14:35:04Z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CMWhitepaperType">
    <vt:lpwstr/>
  </property>
  <property fmtid="{D5CDD505-2E9C-101B-9397-08002B2CF9AE}" pid="3" name="ECMLanguage">
    <vt:lpwstr>3;#English|07f96b39-8f94-4216-97e6-b78eba3c58e1</vt:lpwstr>
  </property>
  <property fmtid="{D5CDD505-2E9C-101B-9397-08002B2CF9AE}" pid="4" name="i74269a7de984593b031d34cb385df95">
    <vt:lpwstr/>
  </property>
  <property fmtid="{D5CDD505-2E9C-101B-9397-08002B2CF9AE}" pid="5" name="ECMMarketAnalysisType">
    <vt:lpwstr/>
  </property>
  <property fmtid="{D5CDD505-2E9C-101B-9397-08002B2CF9AE}" pid="6" name="ECMVertical">
    <vt:lpwstr/>
  </property>
  <property fmtid="{D5CDD505-2E9C-101B-9397-08002B2CF9AE}" pid="7" name="ECMPartnerCustomer">
    <vt:lpwstr>54;#Customer|6123597a-1913-44dc-9924-b5c9eb8e9234</vt:lpwstr>
  </property>
  <property fmtid="{D5CDD505-2E9C-101B-9397-08002B2CF9AE}" pid="8" name="m5ad6e19f9e2479e8c23350beb1070d4">
    <vt:lpwstr/>
  </property>
  <property fmtid="{D5CDD505-2E9C-101B-9397-08002B2CF9AE}" pid="9" name="TaxKeyword">
    <vt:lpwstr/>
  </property>
  <property fmtid="{D5CDD505-2E9C-101B-9397-08002B2CF9AE}" pid="10" name="pf314b354fff4d4aa1f45915919fefca">
    <vt:lpwstr/>
  </property>
  <property fmtid="{D5CDD505-2E9C-101B-9397-08002B2CF9AE}" pid="11" name="ECMUIType">
    <vt:lpwstr/>
  </property>
  <property fmtid="{D5CDD505-2E9C-101B-9397-08002B2CF9AE}" pid="12" name="ECMPrintGraphicsSubject">
    <vt:lpwstr/>
  </property>
  <property fmtid="{D5CDD505-2E9C-101B-9397-08002B2CF9AE}" pid="13" name="neb7c065c857415f9da8b13e76c99072">
    <vt:lpwstr>Presentations|de4c0233-fbe6-422a-80a4-179d0996851d</vt:lpwstr>
  </property>
  <property fmtid="{D5CDD505-2E9C-101B-9397-08002B2CF9AE}" pid="14" name="ECMAlliances">
    <vt:lpwstr>263;#All Solutions|c9767bc9-9e10-4aa9-8cdd-5882c5154d8e</vt:lpwstr>
  </property>
  <property fmtid="{D5CDD505-2E9C-101B-9397-08002B2CF9AE}" pid="15" name="ECMHypervisor">
    <vt:lpwstr/>
  </property>
  <property fmtid="{D5CDD505-2E9C-101B-9397-08002B2CF9AE}" pid="16" name="j34c59180bf04b139f26e4d7d5575b31">
    <vt:lpwstr/>
  </property>
  <property fmtid="{D5CDD505-2E9C-101B-9397-08002B2CF9AE}" pid="17" name="ECMDesignResourcesSubject">
    <vt:lpwstr/>
  </property>
  <property fmtid="{D5CDD505-2E9C-101B-9397-08002B2CF9AE}" pid="18" name="LikesCount">
    <vt:i4>1</vt:i4>
  </property>
  <property fmtid="{D5CDD505-2E9C-101B-9397-08002B2CF9AE}" pid="19" name="e6ef8ae30fac436c9569166a91d4fc76">
    <vt:lpwstr/>
  </property>
  <property fmtid="{D5CDD505-2E9C-101B-9397-08002B2CF9AE}" pid="20" name="ECMCallScriptType">
    <vt:lpwstr/>
  </property>
  <property fmtid="{D5CDD505-2E9C-101B-9397-08002B2CF9AE}" pid="21" name="ECMMarketingStage">
    <vt:lpwstr/>
  </property>
  <property fmtid="{D5CDD505-2E9C-101B-9397-08002B2CF9AE}" pid="22" name="ContentTypeId">
    <vt:lpwstr>0x0101008D9A05CA1DE08548B716B9A9D05CB49518006E11B2B52DE5F244A8FA2D4AE3D2BD55</vt:lpwstr>
  </property>
  <property fmtid="{D5CDD505-2E9C-101B-9397-08002B2CF9AE}" pid="23" name="oed54f3a74e34a46ae004ab2cb3bf7e8">
    <vt:lpwstr/>
  </property>
  <property fmtid="{D5CDD505-2E9C-101B-9397-08002B2CF9AE}" pid="24" name="ECMPresentationsGraphicsSubject">
    <vt:lpwstr>238;#Documentation|c2d16c76-e873-4401-a322-baf22aa78fcd;#239;#Campaign|844b0e98-48d0-4ab4-8824-d30f597ac69c;#240;#Event|882cd065-e920-4da8-bd24-2f3a4430f981;#251;#Exhibition|933cf78d-aff3-4ec9-8a0b-8bdb50cf5d67;#255;#Sales Enablement|fee4eaef-77df-455f-8b</vt:lpwstr>
  </property>
  <property fmtid="{D5CDD505-2E9C-101B-9397-08002B2CF9AE}" pid="25" name="o5f5e85b64a34e65ad33464cb6c0b918">
    <vt:lpwstr>Documentation|c2d16c76-e873-4401-a322-baf22aa78fcd;Campaign|844b0e98-48d0-4ab4-8824-d30f597ac69c;Event|882cd065-e920-4da8-bd24-2f3a4430f981;Exhibition|933cf78d-aff3-4ec9-8a0b-8bdb50cf5d67;Sales Enablement|fee4eaef-77df-455f-8b12-efecfc4effc0</vt:lpwstr>
  </property>
  <property fmtid="{D5CDD505-2E9C-101B-9397-08002B2CF9AE}" pid="26" name="ECMInternalExternal">
    <vt:lpwstr>110;#Internal (Veeam)|70588c4f-df11-4018-95c2-d32a8f0632bb</vt:lpwstr>
  </property>
  <property fmtid="{D5CDD505-2E9C-101B-9397-08002B2CF9AE}" pid="27" name="ECMGraphicsType">
    <vt:lpwstr/>
  </property>
  <property fmtid="{D5CDD505-2E9C-101B-9397-08002B2CF9AE}" pid="28" name="TaxKeywordTaxHTField">
    <vt:lpwstr/>
  </property>
  <property fmtid="{D5CDD505-2E9C-101B-9397-08002B2CF9AE}" pid="29" name="ECMParentDoc">
    <vt:lpwstr>, </vt:lpwstr>
  </property>
  <property fmtid="{D5CDD505-2E9C-101B-9397-08002B2CF9AE}" pid="30" name="Disposition_x0020_Type">
    <vt:lpwstr/>
  </property>
  <property fmtid="{D5CDD505-2E9C-101B-9397-08002B2CF9AE}" pid="31" name="ECMProduct">
    <vt:lpwstr>259;#N/A|b72144cb-7888-4a2d-81fa-9da212a1619f</vt:lpwstr>
  </property>
  <property fmtid="{D5CDD505-2E9C-101B-9397-08002B2CF9AE}" pid="32" name="ECMStageOfSale">
    <vt:lpwstr>52;#1-Qualify|47022983-abe8-463e-ae6c-9db6a793a786;#63;#2-Identify|bcea8331-d022-4da7-b580-3c5d590c963a;#111;#3-Propose|0c3124ce-1c63-4040-a928-5205805e9eba;#112;#4-Validate Solution|922b3c00-814f-4f2c-b49f-ec9519d895e1;#193;#5-Close|1b26a1e7-5c6e-4170-87</vt:lpwstr>
  </property>
  <property fmtid="{D5CDD505-2E9C-101B-9397-08002B2CF9AE}" pid="33" name="pff748c0bd734496b79ea7ae06c0e132">
    <vt:lpwstr/>
  </property>
  <property fmtid="{D5CDD505-2E9C-101B-9397-08002B2CF9AE}" pid="34" name="f8c6466bdf284165b502514ef0960a93">
    <vt:lpwstr/>
  </property>
  <property fmtid="{D5CDD505-2E9C-101B-9397-08002B2CF9AE}" pid="35" name="ECMVendor">
    <vt:lpwstr/>
  </property>
  <property fmtid="{D5CDD505-2E9C-101B-9397-08002B2CF9AE}" pid="36" name="pd774d1a8be446d397f375a0336488e0">
    <vt:lpwstr/>
  </property>
  <property fmtid="{D5CDD505-2E9C-101B-9397-08002B2CF9AE}" pid="37" name="ECMDisposition">
    <vt:lpwstr/>
  </property>
  <property fmtid="{D5CDD505-2E9C-101B-9397-08002B2CF9AE}" pid="38" name="Link to veeam.com">
    <vt:lpwstr>, </vt:lpwstr>
  </property>
  <property fmtid="{D5CDD505-2E9C-101B-9397-08002B2CF9AE}" pid="39" name="ECMRegion">
    <vt:lpwstr>37;#Global|56018d5f-5315-4f9a-8407-54d0e761a94a</vt:lpwstr>
  </property>
  <property fmtid="{D5CDD505-2E9C-101B-9397-08002B2CF9AE}" pid="40" name="ECMPrintGraphicsType">
    <vt:lpwstr/>
  </property>
  <property fmtid="{D5CDD505-2E9C-101B-9397-08002B2CF9AE}" pid="41" name="ECMWebGraphicsType">
    <vt:lpwstr/>
  </property>
  <property fmtid="{D5CDD505-2E9C-101B-9397-08002B2CF9AE}" pid="42" name="Disposition Type">
    <vt:lpwstr/>
  </property>
  <property fmtid="{D5CDD505-2E9C-101B-9397-08002B2CF9AE}" pid="43" name="ECMIndustrySegment">
    <vt:lpwstr/>
  </property>
  <property fmtid="{D5CDD505-2E9C-101B-9397-08002B2CF9AE}" pid="44" name="d72d41b6328346bbac04a2cb37c4c885">
    <vt:lpwstr/>
  </property>
  <property fmtid="{D5CDD505-2E9C-101B-9397-08002B2CF9AE}" pid="45" name="pdff2c3639cc4f0fac7d1b55534dac16">
    <vt:lpwstr/>
  </property>
  <property fmtid="{D5CDD505-2E9C-101B-9397-08002B2CF9AE}" pid="46" name="ECMCampaignName">
    <vt:lpwstr/>
  </property>
  <property fmtid="{D5CDD505-2E9C-101B-9397-08002B2CF9AE}" pid="47" name="ECMPresentationsGraphicsType">
    <vt:lpwstr>249;#Template|5cf4d992-6a87-462f-98f4-455ae2039662</vt:lpwstr>
  </property>
  <property fmtid="{D5CDD505-2E9C-101B-9397-08002B2CF9AE}" pid="48" name="je6b2c9d664e4a95a3790782edc82042">
    <vt:lpwstr/>
  </property>
  <property fmtid="{D5CDD505-2E9C-101B-9397-08002B2CF9AE}" pid="49" name="ECMCompetitiveType">
    <vt:lpwstr/>
  </property>
  <property fmtid="{D5CDD505-2E9C-101B-9397-08002B2CF9AE}" pid="50" name="Link to Campaign in SF">
    <vt:lpwstr>, </vt:lpwstr>
  </property>
  <property fmtid="{D5CDD505-2E9C-101B-9397-08002B2CF9AE}" pid="51" name="ebe0cd54f2cc46259de1b1d3aff537a0">
    <vt:lpwstr/>
  </property>
  <property fmtid="{D5CDD505-2E9C-101B-9397-08002B2CF9AE}" pid="52" name="ECMTargetedBuyerPerson">
    <vt:lpwstr/>
  </property>
  <property fmtid="{D5CDD505-2E9C-101B-9397-08002B2CF9AE}" pid="53" name="ECMBroadNarrowAudience">
    <vt:lpwstr/>
  </property>
  <property fmtid="{D5CDD505-2E9C-101B-9397-08002B2CF9AE}" pid="54" name="ECMGuidelinesType">
    <vt:lpwstr/>
  </property>
  <property fmtid="{D5CDD505-2E9C-101B-9397-08002B2CF9AE}" pid="55" name="eaa3a7d15bed42669d645562376fe50b">
    <vt:lpwstr/>
  </property>
  <property fmtid="{D5CDD505-2E9C-101B-9397-08002B2CF9AE}" pid="56" name="c1e74be1eae249c58b0d9b737e0870a5">
    <vt:lpwstr/>
  </property>
  <property fmtid="{D5CDD505-2E9C-101B-9397-08002B2CF9AE}" pid="57" name="p0cfc8a4168949819f0998e437ec9051">
    <vt:lpwstr/>
  </property>
  <property fmtid="{D5CDD505-2E9C-101B-9397-08002B2CF9AE}" pid="58" name="n3287bb41ba64452b2830fcc408704c9">
    <vt:lpwstr/>
  </property>
  <property fmtid="{D5CDD505-2E9C-101B-9397-08002B2CF9AE}" pid="59" name="m439c7bec22e426ab1454bd2998b8711">
    <vt:lpwstr/>
  </property>
  <property fmtid="{D5CDD505-2E9C-101B-9397-08002B2CF9AE}" pid="60" name="ECMApplicationRecovery">
    <vt:lpwstr/>
  </property>
  <property fmtid="{D5CDD505-2E9C-101B-9397-08002B2CF9AE}" pid="61" name="ECMCheatSheetType">
    <vt:lpwstr/>
  </property>
  <property fmtid="{D5CDD505-2E9C-101B-9397-08002B2CF9AE}" pid="62" name="ECMAudience">
    <vt:lpwstr>171;#ALL|ad0e3522-d098-49cb-9fa5-82217f4767c5</vt:lpwstr>
  </property>
  <property fmtid="{D5CDD505-2E9C-101B-9397-08002B2CF9AE}" pid="63" name="ECMUISubject">
    <vt:lpwstr/>
  </property>
  <property fmtid="{D5CDD505-2E9C-101B-9397-08002B2CF9AE}" pid="64" name="jd36fb717478479e835e22d281dd20a3">
    <vt:lpwstr/>
  </property>
  <property fmtid="{D5CDD505-2E9C-101B-9397-08002B2CF9AE}" pid="65" name="Link to ProPartner">
    <vt:lpwstr>, </vt:lpwstr>
  </property>
  <property fmtid="{D5CDD505-2E9C-101B-9397-08002B2CF9AE}" pid="66" name="becc5d3b2da9439b90dc674b28110750">
    <vt:lpwstr/>
  </property>
  <property fmtid="{D5CDD505-2E9C-101B-9397-08002B2CF9AE}" pid="67" name="i69dcc2a6214460aa01b1136dd585917">
    <vt:lpwstr/>
  </property>
  <property fmtid="{D5CDD505-2E9C-101B-9397-08002B2CF9AE}" pid="68" name="ECMProductPresentationType">
    <vt:lpwstr/>
  </property>
  <property fmtid="{D5CDD505-2E9C-101B-9397-08002B2CF9AE}" pid="69" name="dc0d93916a9e4e28a485206eb207dc70">
    <vt:lpwstr>Template|5cf4d992-6a87-462f-98f4-455ae2039662</vt:lpwstr>
  </property>
  <property fmtid="{D5CDD505-2E9C-101B-9397-08002B2CF9AE}" pid="70" name="o85c8aad9a314074a476b64376f3fceb">
    <vt:lpwstr/>
  </property>
  <property fmtid="{D5CDD505-2E9C-101B-9397-08002B2CF9AE}" pid="71" name="ECMProductVerion">
    <vt:lpwstr>151;#N/A|13c94ca0-6b62-49d8-bd25-c160e52d2f21</vt:lpwstr>
  </property>
  <property fmtid="{D5CDD505-2E9C-101B-9397-08002B2CF9AE}" pid="72" name="ECMGuidelinesDesignSubject">
    <vt:lpwstr>179;#Presentations|de4c0233-fbe6-422a-80a4-179d0996851d</vt:lpwstr>
  </property>
  <property fmtid="{D5CDD505-2E9C-101B-9397-08002B2CF9AE}" pid="73" name="ECMDesignResourcesType">
    <vt:lpwstr/>
  </property>
  <property fmtid="{D5CDD505-2E9C-101B-9397-08002B2CF9AE}" pid="74" name="ECMWebGraphicsSubject">
    <vt:lpwstr/>
  </property>
  <property fmtid="{D5CDD505-2E9C-101B-9397-08002B2CF9AE}" pid="75" name="_dlc_DocIdItemGuid">
    <vt:lpwstr>1ac20b7d-ec00-4dbe-aef2-b76d891967eb</vt:lpwstr>
  </property>
  <property fmtid="{D5CDD505-2E9C-101B-9397-08002B2CF9AE}" pid="76" name="ECMDatasheetType">
    <vt:lpwstr/>
  </property>
  <property fmtid="{D5CDD505-2E9C-101B-9397-08002B2CF9AE}" pid="77" name="ECMEvent">
    <vt:lpwstr/>
  </property>
  <property fmtid="{D5CDD505-2E9C-101B-9397-08002B2CF9AE}" pid="78" name="ECMCompetitiveProduct">
    <vt:lpwstr/>
  </property>
  <property fmtid="{D5CDD505-2E9C-101B-9397-08002B2CF9AE}" pid="79" name="k3d1248032604096bf36963f0f8276f3">
    <vt:lpwstr/>
  </property>
  <property fmtid="{D5CDD505-2E9C-101B-9397-08002B2CF9AE}" pid="80" name="LikedBy">
    <vt:lpwstr>2;#i:0#.w|amust\eborisova</vt:lpwstr>
  </property>
  <property fmtid="{D5CDD505-2E9C-101B-9397-08002B2CF9AE}" pid="81" name="c07b6a7c25d340ec8c290ead2d7d00b1">
    <vt:lpwstr/>
  </property>
  <property fmtid="{D5CDD505-2E9C-101B-9397-08002B2CF9AE}" pid="82" name="k2148110fdb94449a6b87b8849495725">
    <vt:lpwstr/>
  </property>
  <property fmtid="{D5CDD505-2E9C-101B-9397-08002B2CF9AE}" pid="83" name="ECMFlyerType">
    <vt:lpwstr/>
  </property>
  <property fmtid="{D5CDD505-2E9C-101B-9397-08002B2CF9AE}" pid="84" name="ECMWebinarType">
    <vt:lpwstr/>
  </property>
  <property fmtid="{D5CDD505-2E9C-101B-9397-08002B2CF9AE}" pid="85" name="o86f45d8573047a98345fda25e79eb23">
    <vt:lpwstr/>
  </property>
  <property fmtid="{D5CDD505-2E9C-101B-9397-08002B2CF9AE}" pid="86" name="b3717f551f6a4808b617198e71622fc9">
    <vt:lpwstr/>
  </property>
  <property fmtid="{D5CDD505-2E9C-101B-9397-08002B2CF9AE}" pid="87" name="ECMPlaybookType">
    <vt:lpwstr/>
  </property>
  <property fmtid="{D5CDD505-2E9C-101B-9397-08002B2CF9AE}" pid="88" name="ECMFAQType">
    <vt:lpwstr/>
  </property>
</Properties>
</file>