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18D-A13E-4A2B-B71A-4D267BCF1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9CE42-C052-460D-9994-1A33029C2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4ED2-099E-45EE-9E4B-892036A8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6C1D-7624-4A2C-9068-CF00A0E5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A0DF-111F-4F78-811C-6DBE7083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2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0626-3AE8-49BD-BDCB-49372957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495F6-32FD-4A30-B1B5-A28D3042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D456-0188-4BC8-9A85-C616C00C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773F-2EEF-4EAC-B7DD-B1FC3F71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ABB8-ACC1-4096-8C96-4613669E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43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0E8AA-257B-4764-B9C2-3F6542969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5B980-3980-4771-A3B9-E95BC1DD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A43D-97BA-473C-A9CC-08E3A421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AE60-27D3-49B3-BE32-E5CBCAD7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6D75-137E-4AFC-B954-28E2604A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2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7EE-7726-46EF-B2B5-3AF794CF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1EE-0C1B-42F3-A913-DDB3420C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4E262-0B28-48E8-A1B1-5F9EA34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D0CE-E598-4EE3-AA70-35CFFE95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AD75-AABA-4080-813B-BD76C877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4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788F-BD7D-42BF-83BD-52B2FD25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79AD-4A6B-48C5-A1CB-9AAC35AB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6733-BA48-4C15-8E95-907DDFD1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54E8-ED4B-4A79-9606-28F97B8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DEDC-70D1-45FF-B153-947ADE05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62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880F-D69A-45FF-9911-5DF87FB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56D5-C2A6-44AB-B703-883EB9A72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3DD39-656C-4349-A014-9B873CAA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A7E7-714A-4850-AEDC-76186CDB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0128-1D52-4D1E-B072-5EB2307F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3FD2-6E16-47AD-B540-9C30E4A6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73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2AF-2A47-49E6-908B-2BCBF59F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AC94-6297-44E6-81EB-26BA0B16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5E5FF-B0A8-4086-BBBC-4480EFE3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29FF9-EBB1-4CDC-AED0-FB4DDE28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00F9-2D5F-428A-AB8C-8E210C3F5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E6FAC-CEA7-4165-B41C-7AFE74B1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C43F-8A50-4BE3-B885-263741A4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9D72E-64F9-4790-8AFB-F52C7FFA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9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4F09-EA09-46CF-8A26-6D088FD6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999F-7D81-4E82-B9A9-86F66B8A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9F74B-CD6A-4C64-979E-17F728C0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E23A-1FF6-43D3-ABB2-9306C1AF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3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4DD67-2AD7-4D65-A345-0EE85EAA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C2FAD-E2E2-423E-864C-13DADBE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66C7E-7D25-4658-8B2B-0C20218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6945-E4DC-4AE6-B0E7-3124B9A8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7BEF-7ECE-49CB-B690-9511D642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BFE3-9A86-4A8B-91C6-A48290EA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10466-0220-4D59-A4F5-80F3893C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FC36-B10C-4375-A16B-D423B7CA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A50E-4729-48FB-99CE-B7ABE4C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BEE5-0CC4-4452-A628-4BA29620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D3809-D174-4E2F-BE1E-49A69C7D9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9556-F763-4484-BCFF-6BACBA3F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AE31-D7DF-4F74-B6A8-B9FDFD75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64024-3E31-4CAA-A31D-9B7A66CD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B45B-DF8A-4D36-AA61-C624F83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9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A288D-572B-4849-B9DE-7AEAE0C6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1CDB-C90C-4AAB-8CF8-F4F86DF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1F70-BF48-4AE4-AC86-97E3CF5E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CD05-C851-4607-B98D-E5B2527515B9}" type="datetimeFigureOut">
              <a:rPr lang="en-AU" smtClean="0"/>
              <a:t>4/07/2018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D9A3-0817-430E-9811-F25CB88F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37AE-A54A-400E-AE08-ADE630262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C1B2-7AFD-4E52-93E0-944462C5D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08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B1C4-AFEA-4C3A-80DF-FF41BA73E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Phi-star (non-gaussian)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073B1-D2F9-46FB-9D5B-947EEAAD5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AU" dirty="0"/>
              <a:t>2018-07-04</a:t>
            </a:r>
          </a:p>
          <a:p>
            <a:r>
              <a:rPr lang="en-AU" dirty="0"/>
              <a:t>Angus Leung</a:t>
            </a:r>
          </a:p>
        </p:txBody>
      </p:sp>
    </p:spTree>
    <p:extLst>
      <p:ext uri="{BB962C8B-B14F-4D97-AF65-F5344CB8AC3E}">
        <p14:creationId xmlns:p14="http://schemas.microsoft.com/office/powerpoint/2010/main" val="19437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FA11-D476-474A-BD71-4407CC8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Phi-star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E2BE-BDDF-4905-8DEF-497C4B6F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Non-gaussian phi-star computed on discretised variables</a:t>
            </a:r>
          </a:p>
          <a:p>
            <a:pPr lvl="1"/>
            <a:r>
              <a:rPr lang="en-AU" dirty="0"/>
              <a:t>Median split (same as for phi-3)</a:t>
            </a:r>
          </a:p>
          <a:p>
            <a:r>
              <a:rPr lang="en-AU" dirty="0"/>
              <a:t>Tau = 4ms</a:t>
            </a:r>
          </a:p>
          <a:p>
            <a:endParaRPr lang="en-AU" dirty="0"/>
          </a:p>
          <a:p>
            <a:r>
              <a:rPr lang="en-AU" dirty="0"/>
              <a:t>Pattern of non-gaussian phi-star values is a little more similar than gaussian values to phi-3 values</a:t>
            </a:r>
          </a:p>
          <a:p>
            <a:r>
              <a:rPr lang="en-AU" dirty="0"/>
              <a:t>Non-gaussian phi-star values still not as sensitive to wake/</a:t>
            </a:r>
            <a:r>
              <a:rPr lang="en-AU" dirty="0" err="1"/>
              <a:t>anest</a:t>
            </a:r>
            <a:r>
              <a:rPr lang="en-AU" dirty="0"/>
              <a:t> as phi-3</a:t>
            </a:r>
          </a:p>
          <a:p>
            <a:r>
              <a:rPr lang="en-AU" dirty="0"/>
              <a:t>2-ch values somewhat correlated with 3-,</a:t>
            </a:r>
            <a:r>
              <a:rPr lang="en-AU"/>
              <a:t>4-ch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6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6B9A-46C7-492D-A618-6ED53815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across trials (8 x 2.25s), flies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D1970-95D6-4D62-9B39-070EFFF7C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243" y="1825625"/>
            <a:ext cx="7281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0449-DC29-4301-9177-AD4CCC97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across flies (1 x 18s trial)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3BBF8-FCEE-4D09-A225-3ACCFF92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83" y="1825625"/>
            <a:ext cx="73706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F287-7290-4E6B-821B-5BF6D679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Leave-one-out classification using phi-star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08306-7489-4DB3-9696-BC065CF06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197" y="1825625"/>
            <a:ext cx="4769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C4CE-CC4D-49AE-9669-99026DFA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A44813-C9F0-40A3-9B0A-39AEA387A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93" y="1834671"/>
            <a:ext cx="6391275" cy="35147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DBE385-F235-45DC-82A5-EC7D87F41797}"/>
              </a:ext>
            </a:extLst>
          </p:cNvPr>
          <p:cNvSpPr txBox="1">
            <a:spLocks/>
          </p:cNvSpPr>
          <p:nvPr/>
        </p:nvSpPr>
        <p:spPr>
          <a:xfrm>
            <a:off x="7155238" y="2674142"/>
            <a:ext cx="4773843" cy="1835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dots are classification across trials, averaged across flies then sets</a:t>
            </a:r>
          </a:p>
          <a:p>
            <a:r>
              <a:rPr lang="en-AU" dirty="0"/>
              <a:t>crosses are classification across flies, averaged across sets</a:t>
            </a:r>
          </a:p>
          <a:p>
            <a:r>
              <a:rPr lang="en-AU" dirty="0"/>
              <a:t>vertical lines are standard error of the mean across N=15 channels (power), N=105 (coherence), and N=105, 455, 1365 for 2-ch, 3-ch, 4-ch phi-3 and phi-star</a:t>
            </a:r>
          </a:p>
        </p:txBody>
      </p:sp>
    </p:spTree>
    <p:extLst>
      <p:ext uri="{BB962C8B-B14F-4D97-AF65-F5344CB8AC3E}">
        <p14:creationId xmlns:p14="http://schemas.microsoft.com/office/powerpoint/2010/main" val="251902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178B-F3FC-4C7D-A6DC-AA50B342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2-ch means vs 4-ch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3B87F-6E81-4F66-8438-3AC5E2E7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39" y="1690688"/>
            <a:ext cx="91328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5D28B-D36D-4F5C-813B-CB7CEE699272}"/>
              </a:ext>
            </a:extLst>
          </p:cNvPr>
          <p:cNvSpPr txBox="1"/>
          <p:nvPr/>
        </p:nvSpPr>
        <p:spPr>
          <a:xfrm>
            <a:off x="1911731" y="3695184"/>
            <a:ext cx="85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r=.17; r=.33                                        r=.29; r=.37			r=.15; r=.31		         r=.10; r=.34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AE80-9BE0-48FF-BD7D-8ACD5934321A}"/>
              </a:ext>
            </a:extLst>
          </p:cNvPr>
          <p:cNvSpPr txBox="1"/>
          <p:nvPr/>
        </p:nvSpPr>
        <p:spPr>
          <a:xfrm>
            <a:off x="209170" y="3676134"/>
            <a:ext cx="1529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blue=</a:t>
            </a:r>
            <a:r>
              <a:rPr lang="en-AU" sz="1100" dirty="0" err="1"/>
              <a:t>anest</a:t>
            </a:r>
            <a:r>
              <a:rPr lang="en-AU" sz="1100" dirty="0"/>
              <a:t>; red=wake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A890-1B0E-4B49-8F0F-8ECBE79D83EB}"/>
              </a:ext>
            </a:extLst>
          </p:cNvPr>
          <p:cNvSpPr txBox="1"/>
          <p:nvPr/>
        </p:nvSpPr>
        <p:spPr>
          <a:xfrm>
            <a:off x="1911731" y="5961290"/>
            <a:ext cx="85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r=0.36		        r=0.31			r=.34		         r=.30</a:t>
            </a:r>
          </a:p>
        </p:txBody>
      </p:sp>
    </p:spTree>
    <p:extLst>
      <p:ext uri="{BB962C8B-B14F-4D97-AF65-F5344CB8AC3E}">
        <p14:creationId xmlns:p14="http://schemas.microsoft.com/office/powerpoint/2010/main" val="75903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Phi-star (non-gaussian)</vt:lpstr>
      <vt:lpstr>Phi-star summary</vt:lpstr>
      <vt:lpstr>Average across trials (8 x 2.25s), flies</vt:lpstr>
      <vt:lpstr>Average across flies (1 x 18s trial)</vt:lpstr>
      <vt:lpstr>Leave-one-out classification using phi-star</vt:lpstr>
      <vt:lpstr>Classification summary</vt:lpstr>
      <vt:lpstr>2-ch means vs 4-ch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Phi-star</dc:title>
  <dc:creator>Angus Leung</dc:creator>
  <cp:lastModifiedBy>Angus Leung</cp:lastModifiedBy>
  <cp:revision>17</cp:revision>
  <dcterms:created xsi:type="dcterms:W3CDTF">2018-07-04T03:02:27Z</dcterms:created>
  <dcterms:modified xsi:type="dcterms:W3CDTF">2018-07-04T03:47:49Z</dcterms:modified>
</cp:coreProperties>
</file>