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271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A559D-7C5C-44E9-A89E-250C5D437C5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4C3D-5CF2-400D-97AC-A77B6F40F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3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Questions are:</a:t>
            </a:r>
          </a:p>
          <a:p>
            <a:r>
              <a:rPr lang="en-AU" dirty="0"/>
              <a:t>Does phi behave as we expect it to (i.e. is it lower under anaesthesia?)</a:t>
            </a:r>
          </a:p>
          <a:p>
            <a:r>
              <a:rPr lang="en-AU" dirty="0"/>
              <a:t>Is phi-3 approximated by phi-star, and (if so) is phi-star approximated by phi-star via atomic partitioning?</a:t>
            </a:r>
          </a:p>
          <a:p>
            <a:r>
              <a:rPr lang="en-AU" dirty="0"/>
              <a:t>Is the low GC finding of decreased feedback under anaesthesia represented by feedback cuts in the MIP?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79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shows 14 bipolar </a:t>
            </a:r>
            <a:r>
              <a:rPr lang="en-AU" dirty="0" err="1"/>
              <a:t>rereferenced</a:t>
            </a:r>
            <a:r>
              <a:rPr lang="en-AU" dirty="0"/>
              <a:t> channels (the most peripheral was discarded, but it hasn’t been discarded in this analysis)</a:t>
            </a:r>
          </a:p>
          <a:p>
            <a:endParaRPr lang="en-AU" dirty="0"/>
          </a:p>
          <a:p>
            <a:r>
              <a:rPr lang="en-AU" dirty="0"/>
              <a:t>Recorded at 25kHz, </a:t>
            </a:r>
            <a:r>
              <a:rPr lang="en-AU" dirty="0" err="1"/>
              <a:t>downsampled</a:t>
            </a:r>
            <a:r>
              <a:rPr lang="en-AU" dirty="0"/>
              <a:t> to 1kHz</a:t>
            </a:r>
          </a:p>
          <a:p>
            <a:endParaRPr lang="en-AU" dirty="0"/>
          </a:p>
          <a:p>
            <a:r>
              <a:rPr lang="en-AU" dirty="0"/>
              <a:t>Air puff is ~180s after onset of isoflurane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02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Phi-3 calculated with </a:t>
            </a:r>
            <a:r>
              <a:rPr lang="en-AU" dirty="0" err="1"/>
              <a:t>pyphi</a:t>
            </a:r>
            <a:endParaRPr lang="en-AU" dirty="0"/>
          </a:p>
          <a:p>
            <a:endParaRPr lang="en-AU" dirty="0"/>
          </a:p>
          <a:p>
            <a:r>
              <a:rPr lang="en-AU" dirty="0"/>
              <a:t>Phi-star calculated using </a:t>
            </a:r>
            <a:r>
              <a:rPr lang="en-AU" dirty="0" err="1"/>
              <a:t>Haun’s</a:t>
            </a:r>
            <a:r>
              <a:rPr lang="en-AU" dirty="0"/>
              <a:t> functions</a:t>
            </a:r>
          </a:p>
          <a:p>
            <a:endParaRPr lang="en-AU" dirty="0"/>
          </a:p>
          <a:p>
            <a:r>
              <a:rPr lang="en-AU" dirty="0"/>
              <a:t>Choice of discretisation method seems arbitrary</a:t>
            </a:r>
          </a:p>
          <a:p>
            <a:endParaRPr lang="en-AU" dirty="0"/>
          </a:p>
          <a:p>
            <a:r>
              <a:rPr lang="en-AU" dirty="0"/>
              <a:t>Repeat tests for each parameter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35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Symmetry means past-present can be treated as present-future (phi-star doesn’t take into account both past and future at one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57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If phi-3 and phi-star are equivalent, then we may wish to use phi-star over phi-3 given its more practical compute time (under Gaussian assumption)</a:t>
            </a:r>
          </a:p>
          <a:p>
            <a:endParaRPr lang="en-AU" dirty="0"/>
          </a:p>
          <a:p>
            <a:r>
              <a:rPr lang="en-AU" dirty="0"/>
              <a:t>If atomic approximates MIP, then do we really need to find the MIP?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65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DAI-0 = air</a:t>
            </a:r>
          </a:p>
          <a:p>
            <a:r>
              <a:rPr lang="en-AU" dirty="0"/>
              <a:t>DAI-0.6 = </a:t>
            </a:r>
            <a:r>
              <a:rPr lang="en-AU" dirty="0" err="1"/>
              <a:t>iso</a:t>
            </a:r>
            <a:endParaRPr lang="en-AU" dirty="0"/>
          </a:p>
          <a:p>
            <a:endParaRPr lang="en-AU" dirty="0"/>
          </a:p>
          <a:p>
            <a:r>
              <a:rPr lang="en-AU" dirty="0"/>
              <a:t>C-&gt;p cut gives the smallest phi difference : assuming c-&gt;p is feedback, then cutting feedback changes the system the least, so feedback is less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85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DAI-0 = air</a:t>
            </a:r>
          </a:p>
          <a:p>
            <a:r>
              <a:rPr lang="en-AU" dirty="0"/>
              <a:t>DAI-0.6 = </a:t>
            </a:r>
            <a:r>
              <a:rPr lang="en-AU" dirty="0" err="1"/>
              <a:t>iso</a:t>
            </a:r>
            <a:endParaRPr lang="en-AU" dirty="0"/>
          </a:p>
          <a:p>
            <a:endParaRPr lang="en-AU" dirty="0"/>
          </a:p>
          <a:p>
            <a:r>
              <a:rPr lang="en-AU" dirty="0"/>
              <a:t>C-&gt;p cut gives the smallest phi difference : assuming c-&gt;p is feedback, then cutting feedback changes the system the least, so feedback is less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36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C3F3-D331-4AAA-BE08-97B7818B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5D0F-B72C-4842-8ED8-2D834E63E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BFD9-0F90-4521-9EBF-D7AD1CF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D019-A04F-4BEB-A0D5-2D6D703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722E-4770-44D3-9497-B69E0F1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7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E2D-EF8A-4E9B-A3E7-43195DF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AB09-99E6-479E-B44C-D1D571E4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24A5-25F9-4CAE-9DC2-A56C3A89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F820-74D5-41E9-9BB8-AC81DA73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645F-A937-43BB-8B66-958C91AE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64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7FD02-0435-43A5-B6FC-27CB68C5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53EF-81EB-41A2-9A2F-81865338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1CB9-CF00-4111-9CE3-FB49A4C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FCCD-A254-41C5-A43C-3CF62B09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BCD8-8D05-4274-B860-03DB27C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888E-B38A-406F-AA36-1ADAFDA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1E85-A009-4C02-BA0B-CE7BB17E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051F-FC92-4A6D-8F56-D0BC9012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AB30-29BD-4ADF-8FDB-733285CC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7828-D5C4-4825-BCCD-98C4B190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0F2D-7869-4943-9BCB-9655E237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32AE-D97F-4010-8271-9DA3AB3A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70C6-D4B6-4A2A-9099-4160C476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09AF-E4F4-4EC3-9E58-B16DA114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B23A-317E-4F45-9071-6F07BBDD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4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325-291F-4FA0-82AF-320A046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7C2-BB9D-4AAF-B828-3F10F7E3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C1FE-4CAE-4749-B91A-D0AEE49D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A74F-B89F-44EE-B4FF-F4E7C004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89B0C-A533-491D-AB8D-125D3A18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6D81-EB68-48B7-84F2-64D2367C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6B73-127B-4CA5-9B64-CA336502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B1F-EE4E-4531-B536-BEC0281F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422F9-AA8B-47F5-87FE-D2B6E0C2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D738-B36B-4678-8B15-D50189A2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B6319-E717-4631-99E1-566E7308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D29F1-E240-4F9D-8ED5-7096794F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A4925-7629-43AA-8C0D-6E09E018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9D230-09F4-45B9-9738-E0C26FD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0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A39-170D-4424-A455-0A680F8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000E-4849-4DD8-B081-F3E37A0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5B023-E0DD-42CA-B8AC-9AF2A386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4133-C0D2-4C75-8E23-2A423752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0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9E00F-A954-4BF1-9F81-739523E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9B9C3-F961-43FB-AA55-97D075D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355D-7B84-418B-B26B-795442B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5B81-F430-48A9-8C41-E0824DC9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CE23-FBA5-4278-B949-EE4F8152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A298-95F8-450F-996F-CC45868E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0484-456D-4696-8E10-14F035BB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4652-B9C2-488D-96D9-596B0DE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4E81-90BD-4718-BCD5-E0C53F4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4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CAD5-3412-41BE-8247-FAE215D2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B8F8A-A22B-45F0-9EFF-D40C09AC5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F4D36-3B12-4733-873E-81D3D784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84A2-F028-49DC-A3F5-AB5611A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99F6-0F1B-49A4-9304-CEACCB5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55340-A9DE-4235-9ADD-90E61FB9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2AFD7-226B-4247-811F-0DFD8DAC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2A1-8D25-46CA-BDCD-FA4A8A41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5ACF-0552-4E01-9EAB-05DE1E34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CBCA-83DC-4E62-B764-82579FBB4446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472A-43B1-4D7B-AC51-A93D1600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8807-75CC-4E2C-9E7D-BE4C1FE1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3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6D98-3802-40AC-8F2D-5ED45678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Investigating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: Analysis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38C3-3B04-4369-BB2C-429836AEC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“phi-three”, not “phi-cubed”</a:t>
            </a:r>
          </a:p>
        </p:txBody>
      </p:sp>
    </p:spTree>
    <p:extLst>
      <p:ext uri="{BB962C8B-B14F-4D97-AF65-F5344CB8AC3E}">
        <p14:creationId xmlns:p14="http://schemas.microsoft.com/office/powerpoint/2010/main" val="18026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8244-5AF5-4D14-A38F-3DBF6AA3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74D8-5DCD-4600-B361-2FEE6002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Compare</a:t>
            </a:r>
            <a:r>
              <a:rPr lang="el-GR" dirty="0"/>
              <a:t> Φ</a:t>
            </a:r>
            <a:r>
              <a:rPr lang="en-AU" baseline="30000" dirty="0"/>
              <a:t>3</a:t>
            </a:r>
            <a:r>
              <a:rPr lang="en-AU" dirty="0"/>
              <a:t> between 2 states</a:t>
            </a:r>
          </a:p>
          <a:p>
            <a:pPr lvl="1"/>
            <a:r>
              <a:rPr lang="en-AU" dirty="0"/>
              <a:t>(Potential) consciousness</a:t>
            </a:r>
          </a:p>
          <a:p>
            <a:pPr lvl="1"/>
            <a:r>
              <a:rPr lang="en-AU" dirty="0"/>
              <a:t>(Potential) unconsciousness</a:t>
            </a:r>
          </a:p>
          <a:p>
            <a:r>
              <a:rPr lang="en-AU" dirty="0"/>
              <a:t>Compare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to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endParaRPr lang="en-AU" dirty="0"/>
          </a:p>
          <a:p>
            <a:pPr lvl="1"/>
            <a:r>
              <a:rPr lang="en-AU" dirty="0"/>
              <a:t>Comparison of values</a:t>
            </a:r>
          </a:p>
          <a:p>
            <a:pPr lvl="1"/>
            <a:r>
              <a:rPr lang="en-AU" dirty="0"/>
              <a:t>Comparison of MIPs</a:t>
            </a:r>
          </a:p>
          <a:p>
            <a:pPr lvl="1"/>
            <a:r>
              <a:rPr lang="en-AU" dirty="0"/>
              <a:t>Possible further comparison: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atomic</a:t>
            </a:r>
            <a:r>
              <a:rPr lang="en-AU" baseline="30000" dirty="0"/>
              <a:t> </a:t>
            </a:r>
            <a:r>
              <a:rPr lang="en-AU" dirty="0"/>
              <a:t>to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MIP</a:t>
            </a:r>
            <a:r>
              <a:rPr lang="en-AU" baseline="30000" dirty="0"/>
              <a:t> </a:t>
            </a:r>
            <a:endParaRPr lang="en-AU" dirty="0"/>
          </a:p>
          <a:p>
            <a:r>
              <a:rPr lang="en-AU" dirty="0"/>
              <a:t>Compare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to low frequency Granger Causality</a:t>
            </a:r>
          </a:p>
        </p:txBody>
      </p:sp>
    </p:spTree>
    <p:extLst>
      <p:ext uri="{BB962C8B-B14F-4D97-AF65-F5344CB8AC3E}">
        <p14:creationId xmlns:p14="http://schemas.microsoft.com/office/powerpoint/2010/main" val="15240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A2D-5802-49E4-985A-BA564015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2548-DF09-49DB-85DA-44CBB228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8900" cy="4351338"/>
          </a:xfrm>
        </p:spPr>
        <p:txBody>
          <a:bodyPr/>
          <a:lstStyle/>
          <a:p>
            <a:r>
              <a:rPr lang="en-AU" dirty="0"/>
              <a:t>13 fruit flies (</a:t>
            </a:r>
            <a:r>
              <a:rPr lang="en-AU" i="1" dirty="0" err="1"/>
              <a:t>Drosphila</a:t>
            </a:r>
            <a:r>
              <a:rPr lang="en-AU" i="1" dirty="0"/>
              <a:t> melanogaster</a:t>
            </a:r>
            <a:r>
              <a:rPr lang="en-AU" dirty="0"/>
              <a:t>)</a:t>
            </a:r>
          </a:p>
          <a:p>
            <a:r>
              <a:rPr lang="en-AU" dirty="0"/>
              <a:t>Half-brain probe: 16 electrodes</a:t>
            </a:r>
          </a:p>
          <a:p>
            <a:pPr lvl="1"/>
            <a:r>
              <a:rPr lang="en-AU" dirty="0"/>
              <a:t>15 ‘channels’ after bipolar re-referencing</a:t>
            </a:r>
          </a:p>
          <a:p>
            <a:r>
              <a:rPr lang="en-AU" dirty="0"/>
              <a:t>2 conditions:</a:t>
            </a:r>
          </a:p>
          <a:p>
            <a:pPr lvl="1"/>
            <a:r>
              <a:rPr lang="en-AU" dirty="0"/>
              <a:t>0% isoflurane (air)</a:t>
            </a:r>
          </a:p>
          <a:p>
            <a:pPr lvl="1"/>
            <a:r>
              <a:rPr lang="en-AU" dirty="0"/>
              <a:t>0.6% isoflurane (</a:t>
            </a:r>
            <a:r>
              <a:rPr lang="en-AU" dirty="0" err="1"/>
              <a:t>iso</a:t>
            </a:r>
            <a:r>
              <a:rPr lang="en-AU" dirty="0"/>
              <a:t>)</a:t>
            </a:r>
          </a:p>
          <a:p>
            <a:r>
              <a:rPr lang="en-AU" dirty="0"/>
              <a:t>18s of ‘spontaneous’ LFP</a:t>
            </a:r>
          </a:p>
          <a:p>
            <a:pPr lvl="1"/>
            <a:r>
              <a:rPr lang="en-AU" dirty="0"/>
              <a:t>18s period between an air puff and a visual stimulus block (irrelevant to this project)</a:t>
            </a:r>
          </a:p>
          <a:p>
            <a:pPr lvl="1"/>
            <a:r>
              <a:rPr lang="en-AU" dirty="0"/>
              <a:t>18s period split into 8 x 2.25s trials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135F0FBD-4BC4-4A79-8F15-1EBFD19FE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5" b="9830"/>
          <a:stretch/>
        </p:blipFill>
        <p:spPr>
          <a:xfrm>
            <a:off x="7531100" y="1825625"/>
            <a:ext cx="3822700" cy="3870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6034A1-EBCB-415D-9C9E-3067E53EEE33}"/>
              </a:ext>
            </a:extLst>
          </p:cNvPr>
          <p:cNvSpPr/>
          <p:nvPr/>
        </p:nvSpPr>
        <p:spPr>
          <a:xfrm>
            <a:off x="7434847" y="2021305"/>
            <a:ext cx="192505" cy="120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601EE-796D-4D6C-9A4F-401E6028CE3F}"/>
              </a:ext>
            </a:extLst>
          </p:cNvPr>
          <p:cNvSpPr/>
          <p:nvPr/>
        </p:nvSpPr>
        <p:spPr>
          <a:xfrm>
            <a:off x="8129069" y="1855703"/>
            <a:ext cx="308009" cy="243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26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419C-0C64-4B1D-A140-6503A4E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6F65-7B80-444A-975B-1244D9FA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LFPs </a:t>
            </a:r>
            <a:r>
              <a:rPr lang="en-AU" dirty="0" err="1"/>
              <a:t>binarised</a:t>
            </a:r>
            <a:r>
              <a:rPr lang="en-AU" dirty="0"/>
              <a:t> using global (across trials) median split</a:t>
            </a:r>
          </a:p>
          <a:p>
            <a:endParaRPr lang="en-AU" dirty="0"/>
          </a:p>
          <a:p>
            <a:r>
              <a:rPr lang="en-AU" dirty="0"/>
              <a:t>Parameters used for </a:t>
            </a:r>
            <a:r>
              <a:rPr lang="el-GR" dirty="0"/>
              <a:t>Φ</a:t>
            </a:r>
            <a:r>
              <a:rPr lang="en-AU" dirty="0"/>
              <a:t> calculation:</a:t>
            </a:r>
          </a:p>
          <a:p>
            <a:pPr lvl="1"/>
            <a:r>
              <a:rPr lang="en-AU" dirty="0"/>
              <a:t>Number of channels: 2 to 4 (all combinations)</a:t>
            </a:r>
          </a:p>
          <a:p>
            <a:pPr lvl="1"/>
            <a:r>
              <a:rPr lang="en-AU" dirty="0"/>
              <a:t>Time lag: 4ms, 8ms, 16ms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53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DE99-8F42-43D1-BAD1-7697C837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1: Comparison between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55A7-B2B6-4528-A798-1F067C9E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Simplest prediction of IIT:</a:t>
            </a:r>
          </a:p>
          <a:p>
            <a:pPr lvl="1"/>
            <a:r>
              <a:rPr lang="en-AU" dirty="0"/>
              <a:t>Loss of consciousness = loss of </a:t>
            </a:r>
            <a:r>
              <a:rPr lang="el-GR" dirty="0"/>
              <a:t>Φ</a:t>
            </a:r>
            <a:endParaRPr lang="en-AU" dirty="0"/>
          </a:p>
          <a:p>
            <a:pPr lvl="1"/>
            <a:r>
              <a:rPr lang="en-AU" dirty="0"/>
              <a:t>If a system loses consciousness, </a:t>
            </a:r>
            <a:r>
              <a:rPr lang="el-GR" dirty="0"/>
              <a:t>Φ</a:t>
            </a:r>
            <a:r>
              <a:rPr lang="en-AU" dirty="0"/>
              <a:t> should be lower</a:t>
            </a:r>
          </a:p>
          <a:p>
            <a:endParaRPr lang="en-AU" dirty="0"/>
          </a:p>
          <a:p>
            <a:r>
              <a:rPr lang="en-AU" dirty="0"/>
              <a:t>Test for </a:t>
            </a:r>
            <a:r>
              <a:rPr lang="el-GR" dirty="0"/>
              <a:t>Φ</a:t>
            </a:r>
            <a:r>
              <a:rPr lang="en-AU" baseline="-25000" dirty="0"/>
              <a:t>air</a:t>
            </a:r>
            <a:r>
              <a:rPr lang="en-AU" dirty="0"/>
              <a:t> &gt; </a:t>
            </a:r>
            <a:r>
              <a:rPr lang="el-GR" dirty="0"/>
              <a:t>Φ</a:t>
            </a:r>
            <a:r>
              <a:rPr lang="en-AU" baseline="-25000" dirty="0" err="1"/>
              <a:t>iso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Test per n channels, </a:t>
            </a:r>
            <a:r>
              <a:rPr lang="el-GR" dirty="0"/>
              <a:t>τ</a:t>
            </a:r>
            <a:r>
              <a:rPr lang="en-AU" dirty="0"/>
              <a:t> lag</a:t>
            </a:r>
          </a:p>
          <a:p>
            <a:pPr lvl="1"/>
            <a:r>
              <a:rPr lang="en-AU" dirty="0"/>
              <a:t>Nested design (channel combination and trials within fly): Nested ANOVA?</a:t>
            </a:r>
          </a:p>
          <a:p>
            <a:pPr lvl="1"/>
            <a:r>
              <a:rPr lang="en-AU" dirty="0"/>
              <a:t>Average across channel combinations, and trials (paired t-test)?</a:t>
            </a:r>
          </a:p>
        </p:txBody>
      </p:sp>
    </p:spTree>
    <p:extLst>
      <p:ext uri="{BB962C8B-B14F-4D97-AF65-F5344CB8AC3E}">
        <p14:creationId xmlns:p14="http://schemas.microsoft.com/office/powerpoint/2010/main" val="14100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2838-6E7B-4C25-8BE4-FD42D55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2: Comparison between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E381-D1E4-4E29-A128-D80FDBA8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Slight differences between IIT 2.0 and IIT 3.0</a:t>
            </a:r>
          </a:p>
          <a:p>
            <a:pPr lvl="1"/>
            <a:r>
              <a:rPr lang="en-AU" dirty="0"/>
              <a:t>IIT 2.0 assesses how a state constrains a system’s past; IIT 3.0 assesses also how it constrains the future (more complex)</a:t>
            </a:r>
          </a:p>
          <a:p>
            <a:pPr lvl="1"/>
            <a:r>
              <a:rPr lang="el-GR" dirty="0"/>
              <a:t>Φ</a:t>
            </a:r>
            <a:r>
              <a:rPr lang="en-AU" dirty="0"/>
              <a:t>*: symmetry between past-present and present-future</a:t>
            </a:r>
          </a:p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Inputs: TPM, state</a:t>
            </a:r>
          </a:p>
          <a:p>
            <a:pPr lvl="1"/>
            <a:r>
              <a:rPr lang="en-AU" dirty="0"/>
              <a:t>Per trial: </a:t>
            </a:r>
            <a:r>
              <a:rPr lang="el-GR" dirty="0"/>
              <a:t>Φ</a:t>
            </a:r>
            <a:r>
              <a:rPr lang="en-AU" dirty="0"/>
              <a:t> calculated for each possible state, </a:t>
            </a:r>
            <a:r>
              <a:rPr lang="el-GR" dirty="0"/>
              <a:t>Φ</a:t>
            </a:r>
            <a:r>
              <a:rPr lang="en-AU" dirty="0"/>
              <a:t> is the average across states, weighted by the number of occurrences of each state within the trial</a:t>
            </a:r>
          </a:p>
          <a:p>
            <a:r>
              <a:rPr lang="el-GR" dirty="0"/>
              <a:t>Φ</a:t>
            </a:r>
            <a:r>
              <a:rPr lang="en-AU" dirty="0"/>
              <a:t>*:</a:t>
            </a:r>
          </a:p>
          <a:p>
            <a:pPr lvl="1"/>
            <a:r>
              <a:rPr lang="en-AU" dirty="0"/>
              <a:t>Inputs: past-past, past-present, present-present covariances</a:t>
            </a:r>
          </a:p>
          <a:p>
            <a:pPr lvl="1"/>
            <a:r>
              <a:rPr lang="en-AU" dirty="0"/>
              <a:t>Per trial: </a:t>
            </a:r>
            <a:r>
              <a:rPr lang="el-GR" dirty="0"/>
              <a:t>Φ </a:t>
            </a:r>
            <a:r>
              <a:rPr lang="en-AU" dirty="0"/>
              <a:t>calculated per partition, </a:t>
            </a:r>
            <a:r>
              <a:rPr lang="el-GR" dirty="0"/>
              <a:t>Φ</a:t>
            </a:r>
            <a:r>
              <a:rPr lang="en-AU" dirty="0"/>
              <a:t> is that with smallest normalised </a:t>
            </a:r>
            <a:r>
              <a:rPr lang="el-GR" dirty="0"/>
              <a:t>Φ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1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2: Comparison between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F2EA-C985-4514-8872-CF5B090B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increase/decrease together?</a:t>
            </a:r>
          </a:p>
          <a:p>
            <a:pPr lvl="1"/>
            <a:r>
              <a:rPr lang="en-AU" dirty="0"/>
              <a:t>Test for correlation between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Do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give the same MIPs?</a:t>
            </a:r>
          </a:p>
          <a:p>
            <a:pPr lvl="1"/>
            <a:r>
              <a:rPr lang="en-AU" dirty="0"/>
              <a:t>Is the partitioning similar when ignoring directionality of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cuts?</a:t>
            </a:r>
          </a:p>
          <a:p>
            <a:pPr lvl="1"/>
            <a:r>
              <a:rPr lang="en-AU" dirty="0"/>
              <a:t>Test for n channels = 3, 4</a:t>
            </a:r>
          </a:p>
          <a:p>
            <a:pPr lvl="1"/>
            <a:r>
              <a:rPr lang="en-AU" dirty="0"/>
              <a:t>Find probability of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 MIP cuts matching the partitioning scheme for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Extra: comparison between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atomic</a:t>
            </a:r>
            <a:r>
              <a:rPr lang="en-AU" baseline="30000" dirty="0"/>
              <a:t>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MIP</a:t>
            </a:r>
            <a:r>
              <a:rPr lang="en-AU" baseline="30000" dirty="0"/>
              <a:t> </a:t>
            </a:r>
            <a:endParaRPr lang="en-AU" dirty="0"/>
          </a:p>
          <a:p>
            <a:pPr lvl="1"/>
            <a:r>
              <a:rPr lang="en-AU" dirty="0"/>
              <a:t>Test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191123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411D-CB9A-4388-B41A-2C66A64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3: Comparison with low frequency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1E4-2100-4055-AAD8-CC97BA5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r>
              <a:rPr lang="en-AU" dirty="0"/>
              <a:t>Past finding on same dataset using Granger Causality:</a:t>
            </a:r>
          </a:p>
          <a:p>
            <a:pPr lvl="1"/>
            <a:r>
              <a:rPr lang="en-AU" dirty="0"/>
              <a:t>Feedback reduced under anaesthesia, for low frequencies</a:t>
            </a:r>
          </a:p>
          <a:p>
            <a:pPr lvl="1"/>
            <a:r>
              <a:rPr lang="en-AU" dirty="0"/>
              <a:t>Feedback: periphery -&gt; centre (p -&gt; c)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244146A-6A70-492B-83CF-5F54338BA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86"/>
          <a:stretch/>
        </p:blipFill>
        <p:spPr>
          <a:xfrm>
            <a:off x="3971011" y="3716936"/>
            <a:ext cx="7479679" cy="2417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FB4AD-9510-4E5F-B886-C258125BD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83" y="4419524"/>
            <a:ext cx="2152316" cy="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411D-CB9A-4388-B41A-2C66A64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3: Comparison with low frequency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1E4-2100-4055-AAD8-CC97BA5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r>
              <a:rPr lang="en-AU" dirty="0"/>
              <a:t>Is this reflected in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en-AU" dirty="0"/>
              <a:t>If feedback is less meaningful, MIP should consist of feedback cuts (as this would change </a:t>
            </a:r>
            <a:r>
              <a:rPr lang="el-GR" dirty="0"/>
              <a:t>Φ</a:t>
            </a:r>
            <a:r>
              <a:rPr lang="en-AU" dirty="0"/>
              <a:t> less than feedforward cuts)</a:t>
            </a:r>
          </a:p>
          <a:p>
            <a:endParaRPr lang="en-AU" dirty="0"/>
          </a:p>
          <a:p>
            <a:r>
              <a:rPr lang="en-AU" dirty="0"/>
              <a:t>Test if probability of c -&gt; p cuts in the MIP is higher under isoflurane</a:t>
            </a:r>
          </a:p>
          <a:p>
            <a:pPr lvl="1"/>
            <a:r>
              <a:rPr lang="en-AU" dirty="0"/>
              <a:t>GC only considers 2 channels at a time, so test for n channels = 2</a:t>
            </a:r>
          </a:p>
        </p:txBody>
      </p:sp>
    </p:spTree>
    <p:extLst>
      <p:ext uri="{BB962C8B-B14F-4D97-AF65-F5344CB8AC3E}">
        <p14:creationId xmlns:p14="http://schemas.microsoft.com/office/powerpoint/2010/main" val="27811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787</Words>
  <Application>Microsoft Office PowerPoint</Application>
  <PresentationFormat>Widescreen</PresentationFormat>
  <Paragraphs>104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Investigating Φ3: Analysis Plan</vt:lpstr>
      <vt:lpstr>3 Goals</vt:lpstr>
      <vt:lpstr>Fly Data</vt:lpstr>
      <vt:lpstr>Φ Data</vt:lpstr>
      <vt:lpstr>1: Comparison between states</vt:lpstr>
      <vt:lpstr>2: Comparison between versions</vt:lpstr>
      <vt:lpstr>2: Comparison between versions</vt:lpstr>
      <vt:lpstr>3: Comparison with low frequency GC</vt:lpstr>
      <vt:lpstr>3: Comparison with low frequency GC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Φ3</dc:title>
  <dc:creator>Angus Leung</dc:creator>
  <cp:lastModifiedBy>Angus Leung</cp:lastModifiedBy>
  <cp:revision>130</cp:revision>
  <dcterms:created xsi:type="dcterms:W3CDTF">2017-06-20T02:57:27Z</dcterms:created>
  <dcterms:modified xsi:type="dcterms:W3CDTF">2017-06-21T03:20:45Z</dcterms:modified>
</cp:coreProperties>
</file>