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5" r:id="rId5"/>
    <p:sldId id="258" r:id="rId6"/>
    <p:sldId id="260" r:id="rId7"/>
    <p:sldId id="261" r:id="rId8"/>
    <p:sldId id="263" r:id="rId9"/>
    <p:sldId id="280" r:id="rId10"/>
    <p:sldId id="279" r:id="rId11"/>
    <p:sldId id="281" r:id="rId12"/>
    <p:sldId id="283" r:id="rId13"/>
    <p:sldId id="282" r:id="rId14"/>
    <p:sldId id="266" r:id="rId15"/>
    <p:sldId id="262" r:id="rId16"/>
    <p:sldId id="267" r:id="rId17"/>
    <p:sldId id="268" r:id="rId18"/>
    <p:sldId id="271" r:id="rId19"/>
    <p:sldId id="270" r:id="rId20"/>
    <p:sldId id="272" r:id="rId21"/>
    <p:sldId id="273" r:id="rId22"/>
    <p:sldId id="274" r:id="rId23"/>
    <p:sldId id="276" r:id="rId24"/>
    <p:sldId id="278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5A31-8873-404B-97C9-7604A9D30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A4FF5-5107-45C7-BB75-C80DDE105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C1D65-5A41-4969-9442-442B9A82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CD84-7EE6-4C9E-8CD3-D53721D320A4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CB8E2-A7AC-48F1-B014-4EFD3EB0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B78AE-8940-4515-BEA2-33C9DF8C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4F5-B693-4284-9E13-5F7C63781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02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9AB8-1289-4500-92FD-A75C32C9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F53AF-31A7-40D9-9628-ABE6B9F17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D80AC-87D2-4251-B3DC-6E7EF23E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CD84-7EE6-4C9E-8CD3-D53721D320A4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12046-1B5D-426D-9170-0CF4BEBC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09C0D-A4BE-4CDA-98AE-981BC57B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4F5-B693-4284-9E13-5F7C63781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776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FA3C1-149B-4AD5-B20E-3C4C943FE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F93AA-726F-49EF-AC9C-5353664A5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73E63-7403-4F0F-9D74-17CF3D61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CD84-7EE6-4C9E-8CD3-D53721D320A4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31030-CF60-4773-A443-D75F9B90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4CDB3-5DBF-44D6-A0A6-4B1653BE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4F5-B693-4284-9E13-5F7C63781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152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FB18-BDEC-4AED-B323-F56C30D7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6D8FE-2B12-4503-A956-B64C0BC22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C49A7-2462-469A-BD8D-E6122B41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CD84-7EE6-4C9E-8CD3-D53721D320A4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A9232-2FC0-4C2D-9821-D949FFB2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EE263-FF43-4DA3-B312-A26A40B4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4F5-B693-4284-9E13-5F7C63781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15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CF2C-2126-4A49-8767-EE0ED6173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FBFF1-764E-4114-A56C-7626E50E6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1B6A-4F69-435A-894E-4F323537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CD84-7EE6-4C9E-8CD3-D53721D320A4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AC4C1-48B2-4BAC-91C1-580A1AE0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3F212-3CFC-4A3E-B502-1C748530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4F5-B693-4284-9E13-5F7C63781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920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3CCD-B194-4B16-8756-71D40794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D4D36-58AD-42DD-963A-9812BAEFC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DACF9-A35A-45D9-9A04-167BCB1AA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D7B85-591C-4210-9EAE-EF5BDA84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CD84-7EE6-4C9E-8CD3-D53721D320A4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47669-1959-49C2-BC91-CF929DB9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876AD-F222-4D3F-8A5A-29EAA133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4F5-B693-4284-9E13-5F7C63781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051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E9D8-1E7E-447A-800E-5110665A2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99A8F-3FC4-424D-97F5-2BD31F769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C5F58-7872-429E-BB2A-5882E422D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E8470-BCE0-4450-8DFB-484287C89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E02CE-B7C0-4D0D-A390-F055D2F8A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BFB7D-92D2-4D2A-8895-FA4FE171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CD84-7EE6-4C9E-8CD3-D53721D320A4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BC6C9-6140-4BE1-B15C-1B9C9C79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83FBB-EDB0-4475-92ED-B344A447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4F5-B693-4284-9E13-5F7C63781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733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AF01-8CCE-47B6-8A0E-0CF2A2DC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F5D2F-AAAA-466D-873B-630A7948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CD84-7EE6-4C9E-8CD3-D53721D320A4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B998A-2E3A-475C-996D-BAEE17AD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27E46-E469-45BF-8C0D-7647BC53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4F5-B693-4284-9E13-5F7C63781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64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9A0E1-2E66-47A2-9190-2DC8D227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CD84-7EE6-4C9E-8CD3-D53721D320A4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9E00E-EBD6-473F-AF0C-A45D9764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0D7B4-789F-478D-8176-6CD2FD7C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4F5-B693-4284-9E13-5F7C63781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721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DD5E-CE2B-452C-86A1-9A74E1BA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B06B-A5A9-4273-BFEC-FB43CA2FF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00FDB-5C04-4ABF-B03B-05D4164F9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A9F53-1D8D-4A1F-9EB5-56814451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CD84-7EE6-4C9E-8CD3-D53721D320A4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13D1E-02B7-48DA-A619-74571172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E2C8F-FAA2-4C4B-8227-40FF9478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4F5-B693-4284-9E13-5F7C63781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26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3E33-23E6-4161-9E9C-0886C373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2D0C4-1022-4CD5-9740-C94EA6C7D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5B2ED-7D3F-4238-BFA0-13DE84034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2B01F-0539-4A0E-88A4-CDB427F5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CD84-7EE6-4C9E-8CD3-D53721D320A4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2301C-8B2A-4C4E-B518-8F2A06B7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CEDE8-53F0-4174-A674-00618F1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4F5-B693-4284-9E13-5F7C63781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515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60FB4-9557-487B-B493-0B76A8B7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9638F-C08E-432A-AE45-BC2DEC400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DEFEE-3FF0-4AD7-B479-7A1F4B3B7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ACD84-7EE6-4C9E-8CD3-D53721D320A4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C948A-720A-4DB5-AAE3-346E7710B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6BB21-F914-4E73-9106-9CB9F2411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54F5-B693-4284-9E13-5F7C63781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46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28D3-A33D-4EE0-A385-1D4C90501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Phi-3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112C3-36EE-4F13-956B-6506FC0C33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Angus Leung</a:t>
            </a:r>
          </a:p>
          <a:p>
            <a:r>
              <a:rPr lang="en-AU" dirty="0"/>
              <a:t>2018-05-01</a:t>
            </a:r>
          </a:p>
        </p:txBody>
      </p:sp>
    </p:spTree>
    <p:extLst>
      <p:ext uri="{BB962C8B-B14F-4D97-AF65-F5344CB8AC3E}">
        <p14:creationId xmlns:p14="http://schemas.microsoft.com/office/powerpoint/2010/main" val="326223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DB88-1B51-4215-867F-E41FA478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Accuracy per channel set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D47641-E2AD-49D2-A42A-9D6E8433D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924796"/>
            <a:ext cx="12192000" cy="481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33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A2CA-B489-45A0-9564-5DF20B754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Accuracy vs sum of channel distances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311BD3-C4F2-4920-A067-139A9D975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347" y="2276129"/>
            <a:ext cx="10432696" cy="37767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7E083B-A645-4B9A-B2AF-0DC5B187EDD2}"/>
              </a:ext>
            </a:extLst>
          </p:cNvPr>
          <p:cNvSpPr txBox="1"/>
          <p:nvPr/>
        </p:nvSpPr>
        <p:spPr>
          <a:xfrm>
            <a:off x="1835425" y="2643775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2-ch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0819-AB20-4637-8EB3-CE64B43FA564}"/>
              </a:ext>
            </a:extLst>
          </p:cNvPr>
          <p:cNvSpPr txBox="1"/>
          <p:nvPr/>
        </p:nvSpPr>
        <p:spPr>
          <a:xfrm>
            <a:off x="5764695" y="2643775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3-ch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D46CB-CB3F-4112-B16E-4951CACD0010}"/>
              </a:ext>
            </a:extLst>
          </p:cNvPr>
          <p:cNvSpPr txBox="1"/>
          <p:nvPr/>
        </p:nvSpPr>
        <p:spPr>
          <a:xfrm>
            <a:off x="10167729" y="2643775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4-ch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E51B27-AD8B-46D6-A3BC-0CB7DA3555D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1128513" cy="867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Idea: sets which are more “global” have more distinct change in Phi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EA4C34-25DA-4546-8585-1280582DA8BD}"/>
              </a:ext>
            </a:extLst>
          </p:cNvPr>
          <p:cNvSpPr txBox="1"/>
          <p:nvPr/>
        </p:nvSpPr>
        <p:spPr>
          <a:xfrm>
            <a:off x="1106556" y="6225301"/>
            <a:ext cx="299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r=-.09, p=.36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8B8DE7-2A8E-41BC-B018-9C4CD0DB1752}"/>
              </a:ext>
            </a:extLst>
          </p:cNvPr>
          <p:cNvSpPr txBox="1"/>
          <p:nvPr/>
        </p:nvSpPr>
        <p:spPr>
          <a:xfrm>
            <a:off x="4903303" y="6218245"/>
            <a:ext cx="299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r=-.32, p&lt;.001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F32D8-FCC2-43C6-8FB7-C2303F49199B}"/>
              </a:ext>
            </a:extLst>
          </p:cNvPr>
          <p:cNvSpPr txBox="1"/>
          <p:nvPr/>
        </p:nvSpPr>
        <p:spPr>
          <a:xfrm>
            <a:off x="8812695" y="6218245"/>
            <a:ext cx="299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r=-.23, p&lt;.001</a:t>
            </a:r>
          </a:p>
        </p:txBody>
      </p:sp>
    </p:spTree>
    <p:extLst>
      <p:ext uri="{BB962C8B-B14F-4D97-AF65-F5344CB8AC3E}">
        <p14:creationId xmlns:p14="http://schemas.microsoft.com/office/powerpoint/2010/main" val="42587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39EE-84F5-4F1C-904B-017D5B50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Phi-star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1C04B-B213-4979-AA86-463F8751D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WITHIN flies</a:t>
            </a:r>
          </a:p>
        </p:txBody>
      </p:sp>
    </p:spTree>
    <p:extLst>
      <p:ext uri="{BB962C8B-B14F-4D97-AF65-F5344CB8AC3E}">
        <p14:creationId xmlns:p14="http://schemas.microsoft.com/office/powerpoint/2010/main" val="1757352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F773-963B-4DE9-9D5D-E12E4D16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Accuracy per channel 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BD992D-98F4-4686-BAFA-340250019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836" y="2084287"/>
            <a:ext cx="12026348" cy="408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93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688A-8AF0-47FD-9DA2-ACC7DBD0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Phi-3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837DD-0FC6-48E8-8577-BB289DCC6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ACROSS flies</a:t>
            </a:r>
          </a:p>
        </p:txBody>
      </p:sp>
    </p:spTree>
    <p:extLst>
      <p:ext uri="{BB962C8B-B14F-4D97-AF65-F5344CB8AC3E}">
        <p14:creationId xmlns:p14="http://schemas.microsoft.com/office/powerpoint/2010/main" val="2484966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85D5-3759-4F24-90B8-0DD4A353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Accuracy per channel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60057-D74B-4F12-9D4B-896C78042C6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015484"/>
            <a:ext cx="12192000" cy="42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54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957C-D6C3-4562-A031-2E586806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2-ch accuracy mapped to “set location”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9C2D92-D685-4997-B977-6F30F6CE7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0331" y="2141537"/>
            <a:ext cx="523279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417B50-147B-43E2-A302-841830211671}"/>
              </a:ext>
            </a:extLst>
          </p:cNvPr>
          <p:cNvSpPr txBox="1"/>
          <p:nvPr/>
        </p:nvSpPr>
        <p:spPr>
          <a:xfrm>
            <a:off x="1072221" y="1522337"/>
            <a:ext cx="402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Only showing accuracies &gt; 58%</a:t>
            </a:r>
          </a:p>
        </p:txBody>
      </p:sp>
    </p:spTree>
    <p:extLst>
      <p:ext uri="{BB962C8B-B14F-4D97-AF65-F5344CB8AC3E}">
        <p14:creationId xmlns:p14="http://schemas.microsoft.com/office/powerpoint/2010/main" val="783300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957C-D6C3-4562-A031-2E586806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3-ch accuracy mapped to “set location”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17B50-147B-43E2-A302-841830211671}"/>
              </a:ext>
            </a:extLst>
          </p:cNvPr>
          <p:cNvSpPr txBox="1"/>
          <p:nvPr/>
        </p:nvSpPr>
        <p:spPr>
          <a:xfrm>
            <a:off x="1072221" y="1522337"/>
            <a:ext cx="402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Only showing accuracies &gt; 58%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E6EF6E-968E-4454-AA62-753035C26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0816" y="1891669"/>
            <a:ext cx="5950368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63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E7776-9B08-43ED-BA68-0BF7AC91C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On next slide</a:t>
            </a:r>
          </a:p>
          <a:p>
            <a:endParaRPr lang="en-AU" dirty="0"/>
          </a:p>
          <a:p>
            <a:r>
              <a:rPr lang="en-AU" dirty="0"/>
              <a:t>Each subplot is a “slice” of the 4</a:t>
            </a:r>
            <a:r>
              <a:rPr lang="en-AU" baseline="30000" dirty="0"/>
              <a:t>th</a:t>
            </a:r>
            <a:r>
              <a:rPr lang="en-AU" dirty="0"/>
              <a:t> channel location (given by subplot title)</a:t>
            </a:r>
          </a:p>
          <a:p>
            <a:endParaRPr lang="en-AU" dirty="0"/>
          </a:p>
          <a:p>
            <a:r>
              <a:rPr lang="en-AU" dirty="0"/>
              <a:t>Colour axes are the same for all subplots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84624C-403A-4B39-AA9A-DF7240F4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4-ch accuracy mapped to “set location”</a:t>
            </a:r>
          </a:p>
        </p:txBody>
      </p:sp>
    </p:spTree>
    <p:extLst>
      <p:ext uri="{BB962C8B-B14F-4D97-AF65-F5344CB8AC3E}">
        <p14:creationId xmlns:p14="http://schemas.microsoft.com/office/powerpoint/2010/main" val="3314311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417B50-147B-43E2-A302-841830211671}"/>
              </a:ext>
            </a:extLst>
          </p:cNvPr>
          <p:cNvSpPr txBox="1"/>
          <p:nvPr/>
        </p:nvSpPr>
        <p:spPr>
          <a:xfrm>
            <a:off x="0" y="0"/>
            <a:ext cx="402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Only showing accuracies &gt; 58%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8708134-242B-4B9B-A122-B4B398BB4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550255"/>
            <a:ext cx="12192000" cy="630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876C-34A0-44D4-8C4E-13A15737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6245-6082-4E73-B56D-5A3D8C60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 = 13 flies</a:t>
            </a:r>
          </a:p>
          <a:p>
            <a:r>
              <a:rPr lang="en-AU" dirty="0"/>
              <a:t>15 channels per fly</a:t>
            </a:r>
          </a:p>
          <a:p>
            <a:r>
              <a:rPr lang="en-AU" dirty="0"/>
              <a:t>1000 Hz sampling rate (</a:t>
            </a:r>
            <a:r>
              <a:rPr lang="en-AU" dirty="0" err="1"/>
              <a:t>downsampled</a:t>
            </a:r>
            <a:r>
              <a:rPr lang="en-AU" dirty="0"/>
              <a:t>)</a:t>
            </a:r>
          </a:p>
          <a:p>
            <a:r>
              <a:rPr lang="en-AU" dirty="0"/>
              <a:t>2 conditions</a:t>
            </a:r>
          </a:p>
          <a:p>
            <a:pPr lvl="1"/>
            <a:r>
              <a:rPr lang="en-AU" dirty="0"/>
              <a:t>8x2.25s trials awake</a:t>
            </a:r>
          </a:p>
          <a:p>
            <a:pPr lvl="1"/>
            <a:r>
              <a:rPr lang="en-AU" dirty="0"/>
              <a:t>8x2.25s trials anaesthetised</a:t>
            </a:r>
          </a:p>
          <a:p>
            <a:r>
              <a:rPr lang="en-AU" dirty="0"/>
              <a:t>Phi: tau=4ms</a:t>
            </a:r>
          </a:p>
        </p:txBody>
      </p:sp>
    </p:spTree>
    <p:extLst>
      <p:ext uri="{BB962C8B-B14F-4D97-AF65-F5344CB8AC3E}">
        <p14:creationId xmlns:p14="http://schemas.microsoft.com/office/powerpoint/2010/main" val="251098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509D-5C0C-4B8A-A755-D9DBF51D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Accuracy per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81C6-C3BE-4971-8800-E4E4BA0E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8565" cy="4351338"/>
          </a:xfrm>
        </p:spPr>
        <p:txBody>
          <a:bodyPr/>
          <a:lstStyle/>
          <a:p>
            <a:r>
              <a:rPr lang="en-AU" dirty="0"/>
              <a:t>Accuracy at one channel:</a:t>
            </a:r>
          </a:p>
          <a:p>
            <a:pPr lvl="1"/>
            <a:r>
              <a:rPr lang="en-AU" dirty="0"/>
              <a:t>Average accuracy across all channel sets containing the channel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06824-B4CB-4871-8448-FB73C1A5ED6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26914" y="1405560"/>
            <a:ext cx="6265086" cy="508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92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9693-D18C-4460-A354-E6D5BBAD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Phi-3 per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0741A-8AA4-42BC-86C1-65DFFD21E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endParaRPr lang="en-AU" dirty="0"/>
          </a:p>
          <a:p>
            <a:r>
              <a:rPr lang="en-AU" dirty="0"/>
              <a:t>On next slide</a:t>
            </a:r>
          </a:p>
          <a:p>
            <a:endParaRPr lang="en-AU" dirty="0"/>
          </a:p>
          <a:p>
            <a:r>
              <a:rPr lang="en-AU" dirty="0"/>
              <a:t>Idea: greater Phi -&gt; greater accuracy?</a:t>
            </a:r>
          </a:p>
          <a:p>
            <a:pPr lvl="1"/>
            <a:r>
              <a:rPr lang="en-AU" dirty="0"/>
              <a:t>But, peaks in Phi don’t correspond to peaks in accuracy</a:t>
            </a:r>
          </a:p>
          <a:p>
            <a:pPr lvl="1"/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Phi at one channel:</a:t>
            </a:r>
          </a:p>
          <a:p>
            <a:pPr lvl="1"/>
            <a:r>
              <a:rPr lang="en-AU" dirty="0"/>
              <a:t>Average Phi across all channel sets containing the channel</a:t>
            </a:r>
          </a:p>
        </p:txBody>
      </p:sp>
    </p:spTree>
    <p:extLst>
      <p:ext uri="{BB962C8B-B14F-4D97-AF65-F5344CB8AC3E}">
        <p14:creationId xmlns:p14="http://schemas.microsoft.com/office/powerpoint/2010/main" val="3810162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903EEE-104A-47E2-98C9-ED10C45D4A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1272208"/>
            <a:ext cx="6609521" cy="5109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735BD5-90E4-454C-9D75-081A37904B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9521" y="1176188"/>
            <a:ext cx="6819747" cy="5194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E862F5-38E9-4467-9352-D9FFDFE2CD92}"/>
              </a:ext>
            </a:extLst>
          </p:cNvPr>
          <p:cNvSpPr txBox="1"/>
          <p:nvPr/>
        </p:nvSpPr>
        <p:spPr>
          <a:xfrm>
            <a:off x="1063487" y="476540"/>
            <a:ext cx="406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Wake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D1781-0C44-4480-8A58-CC697F78F0AB}"/>
              </a:ext>
            </a:extLst>
          </p:cNvPr>
          <p:cNvSpPr txBox="1"/>
          <p:nvPr/>
        </p:nvSpPr>
        <p:spPr>
          <a:xfrm>
            <a:off x="7586869" y="476540"/>
            <a:ext cx="406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Anest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9215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E862F5-38E9-4467-9352-D9FFDFE2CD92}"/>
              </a:ext>
            </a:extLst>
          </p:cNvPr>
          <p:cNvSpPr txBox="1"/>
          <p:nvPr/>
        </p:nvSpPr>
        <p:spPr>
          <a:xfrm>
            <a:off x="5446644" y="605873"/>
            <a:ext cx="406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Wake - </a:t>
            </a:r>
            <a:r>
              <a:rPr lang="en-AU" dirty="0" err="1"/>
              <a:t>Anest</a:t>
            </a: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7602DC-3E4E-43E0-975E-E487569236B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8036" y="1321903"/>
            <a:ext cx="6728616" cy="527767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60ECA5-12B3-495A-8EAC-A7BFC95F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96" y="2322974"/>
            <a:ext cx="4310270" cy="3275535"/>
          </a:xfrm>
        </p:spPr>
        <p:txBody>
          <a:bodyPr>
            <a:normAutofit/>
          </a:bodyPr>
          <a:lstStyle/>
          <a:p>
            <a:r>
              <a:rPr lang="en-AU" dirty="0"/>
              <a:t>Shape after subtracting is more similar to classification accuracies</a:t>
            </a:r>
          </a:p>
          <a:p>
            <a:endParaRPr lang="en-AU" dirty="0"/>
          </a:p>
          <a:p>
            <a:r>
              <a:rPr lang="en-AU" dirty="0"/>
              <a:t>Greater delta Phi -&gt; greater accuracy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5919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4FB0-C26A-456B-AEF1-D9ADEA91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Phi-3 values vs 2-ch single channel Phi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AF663-4F4D-4DF5-9EFC-BBC16461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On next slide</a:t>
            </a:r>
          </a:p>
          <a:p>
            <a:endParaRPr lang="en-AU" dirty="0"/>
          </a:p>
          <a:p>
            <a:r>
              <a:rPr lang="en-AU" dirty="0"/>
              <a:t>Idea: channels which contribute more to Phi at the smaller scale (2-ch sets) also contribute more at the larger scale (3-ch, 4-ch sets)</a:t>
            </a:r>
          </a:p>
        </p:txBody>
      </p:sp>
    </p:spTree>
    <p:extLst>
      <p:ext uri="{BB962C8B-B14F-4D97-AF65-F5344CB8AC3E}">
        <p14:creationId xmlns:p14="http://schemas.microsoft.com/office/powerpoint/2010/main" val="4005394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6938-8C62-41C8-92C7-995A5217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Phi-3 values vs 2-ch single channel Phi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12DBDC-354B-4FBE-BEC3-527F8E930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435600"/>
            <a:ext cx="12192000" cy="4220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CE8C92-0CA2-4991-A59C-AA1C65FEE0AE}"/>
              </a:ext>
            </a:extLst>
          </p:cNvPr>
          <p:cNvSpPr txBox="1"/>
          <p:nvPr/>
        </p:nvSpPr>
        <p:spPr>
          <a:xfrm>
            <a:off x="7023652" y="5656492"/>
            <a:ext cx="5168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awake: r=.02, p=.41</a:t>
            </a:r>
          </a:p>
          <a:p>
            <a:r>
              <a:rPr lang="en-AU" dirty="0" err="1"/>
              <a:t>anest</a:t>
            </a:r>
            <a:r>
              <a:rPr lang="en-AU" dirty="0"/>
              <a:t>: r=-.30, p&lt;.001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59032-B0A0-4A52-8432-AC13A3037E45}"/>
              </a:ext>
            </a:extLst>
          </p:cNvPr>
          <p:cNvSpPr txBox="1"/>
          <p:nvPr/>
        </p:nvSpPr>
        <p:spPr>
          <a:xfrm>
            <a:off x="530087" y="5808892"/>
            <a:ext cx="5168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awake: r=.07, p=.13</a:t>
            </a:r>
          </a:p>
          <a:p>
            <a:r>
              <a:rPr lang="en-AU" dirty="0" err="1"/>
              <a:t>anest</a:t>
            </a:r>
            <a:r>
              <a:rPr lang="en-AU" dirty="0"/>
              <a:t>: r=-.27, p&lt;.001</a:t>
            </a:r>
          </a:p>
        </p:txBody>
      </p:sp>
    </p:spTree>
    <p:extLst>
      <p:ext uri="{BB962C8B-B14F-4D97-AF65-F5344CB8AC3E}">
        <p14:creationId xmlns:p14="http://schemas.microsoft.com/office/powerpoint/2010/main" val="333121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6B16-B1DD-45FA-BD51-E94746A8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E322-DEA9-4B29-BD59-E8AE45259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Leave-one-out (LOL) classification of conditions within fly across 8x2 trials using</a:t>
            </a:r>
          </a:p>
          <a:p>
            <a:pPr lvl="1"/>
            <a:r>
              <a:rPr lang="en-AU" dirty="0"/>
              <a:t>1-channel power</a:t>
            </a:r>
          </a:p>
          <a:p>
            <a:pPr lvl="1"/>
            <a:r>
              <a:rPr lang="en-AU" dirty="0"/>
              <a:t>2-channel coherence</a:t>
            </a:r>
          </a:p>
          <a:p>
            <a:pPr lvl="1"/>
            <a:r>
              <a:rPr lang="en-AU" dirty="0"/>
              <a:t>2-, 3-, 4-channel phi-3 and phi-star (2.25s TPM and covariance)</a:t>
            </a:r>
          </a:p>
          <a:p>
            <a:r>
              <a:rPr lang="en-AU" dirty="0"/>
              <a:t>LOL classification of conditions across 13 flies using</a:t>
            </a:r>
          </a:p>
          <a:p>
            <a:pPr lvl="1"/>
            <a:r>
              <a:rPr lang="en-AU" dirty="0"/>
              <a:t>trial-averaged power (TODO)</a:t>
            </a:r>
          </a:p>
          <a:p>
            <a:pPr lvl="1"/>
            <a:r>
              <a:rPr lang="en-AU" dirty="0"/>
              <a:t>trial-averaged coherence (TODO)</a:t>
            </a:r>
          </a:p>
          <a:p>
            <a:pPr lvl="1"/>
            <a:r>
              <a:rPr lang="en-AU" dirty="0"/>
              <a:t>trial-averaged 2-, 3-, 4-channel phi-3 (done) and phi-star (TODO) (18s TPM and covariance)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878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89DE-CD4F-49D9-9BCC-B0FF8BEB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Power and Coherence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0B54C-9307-46C8-9AA0-817E51C50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WITHIN flies</a:t>
            </a:r>
          </a:p>
        </p:txBody>
      </p:sp>
    </p:spTree>
    <p:extLst>
      <p:ext uri="{BB962C8B-B14F-4D97-AF65-F5344CB8AC3E}">
        <p14:creationId xmlns:p14="http://schemas.microsoft.com/office/powerpoint/2010/main" val="226443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5206-0209-4815-82B2-6EC1B74B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1-ch Power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C0C0-202D-4025-AE6B-553A51F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3957" cy="4351338"/>
          </a:xfrm>
        </p:spPr>
        <p:txBody>
          <a:bodyPr/>
          <a:lstStyle/>
          <a:p>
            <a:r>
              <a:rPr lang="en-AU" dirty="0"/>
              <a:t>Power calculation:</a:t>
            </a:r>
          </a:p>
          <a:p>
            <a:pPr lvl="1"/>
            <a:r>
              <a:rPr lang="en-AU" dirty="0"/>
              <a:t>3 tapers</a:t>
            </a:r>
          </a:p>
          <a:p>
            <a:pPr lvl="1"/>
            <a:r>
              <a:rPr lang="en-AU" dirty="0"/>
              <a:t>frequency range 0-50Hz</a:t>
            </a:r>
          </a:p>
          <a:p>
            <a:pPr lvl="1"/>
            <a:r>
              <a:rPr lang="en-AU" dirty="0"/>
              <a:t>padding = 1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Average across N=13 flies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98C46-0363-47A4-B3BD-C9327B7766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02157" y="1306561"/>
            <a:ext cx="6315247" cy="5089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851694-51D3-4F9F-8661-A5752CC9CCF2}"/>
              </a:ext>
            </a:extLst>
          </p:cNvPr>
          <p:cNvSpPr txBox="1"/>
          <p:nvPr/>
        </p:nvSpPr>
        <p:spPr>
          <a:xfrm>
            <a:off x="11286381" y="120415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81960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62B3-2F86-4E9A-B0D3-01C07F99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Power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CDB9-21AF-433A-A820-81F0C8B42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6040" cy="4351338"/>
          </a:xfrm>
        </p:spPr>
        <p:txBody>
          <a:bodyPr/>
          <a:lstStyle/>
          <a:p>
            <a:r>
              <a:rPr lang="en-AU" dirty="0"/>
              <a:t>Average across 13 flies</a:t>
            </a:r>
          </a:p>
          <a:p>
            <a:endParaRPr lang="en-AU" dirty="0"/>
          </a:p>
          <a:p>
            <a:r>
              <a:rPr lang="en-AU" dirty="0"/>
              <a:t>Standard error across 13 flies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3E2031-1AA9-41C1-ACFA-AA7742DE226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36980" y="1495926"/>
            <a:ext cx="6043545" cy="50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3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99E8-4508-4EBD-A78E-FAA8E12F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2-ch Coherence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78B5B-3008-4422-81DF-62CD26CB4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8565" cy="4351338"/>
          </a:xfrm>
        </p:spPr>
        <p:txBody>
          <a:bodyPr/>
          <a:lstStyle/>
          <a:p>
            <a:r>
              <a:rPr lang="en-AU" dirty="0"/>
              <a:t>Coherence calculation</a:t>
            </a:r>
          </a:p>
          <a:p>
            <a:pPr lvl="1"/>
            <a:r>
              <a:rPr lang="en-AU" dirty="0"/>
              <a:t>5 tapers</a:t>
            </a:r>
          </a:p>
          <a:p>
            <a:pPr lvl="1"/>
            <a:r>
              <a:rPr lang="en-AU" dirty="0"/>
              <a:t>frequency range 0-50Hz</a:t>
            </a:r>
          </a:p>
          <a:p>
            <a:pPr lvl="1"/>
            <a:r>
              <a:rPr lang="en-AU" dirty="0"/>
              <a:t>padding = 1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Average across N=13 flies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791CB-14F9-49F7-8D22-47B677A945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26765" y="1337307"/>
            <a:ext cx="6477507" cy="515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1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62B3-2F86-4E9A-B0D3-01C07F99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Power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CDB9-21AF-433A-A820-81F0C8B42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6040" cy="4351338"/>
          </a:xfrm>
        </p:spPr>
        <p:txBody>
          <a:bodyPr/>
          <a:lstStyle/>
          <a:p>
            <a:r>
              <a:rPr lang="en-AU" dirty="0"/>
              <a:t>Average across 13 flies</a:t>
            </a:r>
          </a:p>
          <a:p>
            <a:endParaRPr lang="en-AU" dirty="0"/>
          </a:p>
          <a:p>
            <a:r>
              <a:rPr lang="en-AU" dirty="0"/>
              <a:t>Standard error across 13 flies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59869-4AE4-4D46-9D3F-E8377F9AA17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0939" y="1428888"/>
            <a:ext cx="6385821" cy="518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7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EAD2-9DD1-498F-80B9-2FE8A235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Phi-3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F9433-43E1-4B88-9DAE-7BED47A8F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WITHIN flies</a:t>
            </a:r>
          </a:p>
        </p:txBody>
      </p:sp>
    </p:spTree>
    <p:extLst>
      <p:ext uri="{BB962C8B-B14F-4D97-AF65-F5344CB8AC3E}">
        <p14:creationId xmlns:p14="http://schemas.microsoft.com/office/powerpoint/2010/main" val="295315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469</Words>
  <Application>Microsoft Office PowerPoint</Application>
  <PresentationFormat>Widescreen</PresentationFormat>
  <Paragraphs>108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Phi-3 Classification</vt:lpstr>
      <vt:lpstr>Data Summary</vt:lpstr>
      <vt:lpstr>Analysis Summary</vt:lpstr>
      <vt:lpstr>Power and Coherence</vt:lpstr>
      <vt:lpstr>1-ch Power Classification</vt:lpstr>
      <vt:lpstr>Power Classification</vt:lpstr>
      <vt:lpstr>2-ch Coherence Classification</vt:lpstr>
      <vt:lpstr>Power Classification</vt:lpstr>
      <vt:lpstr>Phi-3</vt:lpstr>
      <vt:lpstr>Accuracy per channel set</vt:lpstr>
      <vt:lpstr>Accuracy vs sum of channel distances</vt:lpstr>
      <vt:lpstr>Phi-star</vt:lpstr>
      <vt:lpstr>Accuracy per channel set</vt:lpstr>
      <vt:lpstr>Phi-3</vt:lpstr>
      <vt:lpstr>Accuracy per channel set</vt:lpstr>
      <vt:lpstr>2-ch accuracy mapped to “set location”</vt:lpstr>
      <vt:lpstr>3-ch accuracy mapped to “set location”</vt:lpstr>
      <vt:lpstr>4-ch accuracy mapped to “set location”</vt:lpstr>
      <vt:lpstr>PowerPoint Presentation</vt:lpstr>
      <vt:lpstr>Accuracy per channel</vt:lpstr>
      <vt:lpstr>Phi-3 per channel</vt:lpstr>
      <vt:lpstr>PowerPoint Presentation</vt:lpstr>
      <vt:lpstr>PowerPoint Presentation</vt:lpstr>
      <vt:lpstr>Phi-3 values vs 2-ch single channel Phi</vt:lpstr>
      <vt:lpstr>Phi-3 values vs 2-ch single channel Phi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Phi-3 Classification</dc:title>
  <dc:creator>Angus Leung</dc:creator>
  <cp:lastModifiedBy>Angus Leung</cp:lastModifiedBy>
  <cp:revision>69</cp:revision>
  <dcterms:created xsi:type="dcterms:W3CDTF">2018-05-01T07:03:19Z</dcterms:created>
  <dcterms:modified xsi:type="dcterms:W3CDTF">2018-05-01T08:33:28Z</dcterms:modified>
</cp:coreProperties>
</file>