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797950-1CCD-4D8E-BF44-15E3A778D5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E8AF3F-B5CD-44A0-99F8-49B357020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5DF6E-A76C-4425-B043-D48D562D2A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80409-3622-46D6-BB2D-6F3D6F72B7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AD819-A9C5-4C30-A65C-3D03DDC27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C7235-D7D0-4AEA-BB16-12EB748D4B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508BBD-BA9F-452B-93A9-3AC89E1075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59758E-1B30-47E3-BE72-F95510B486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66389-F2B1-40D9-8C69-9E23BE2A33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58E313-2DFB-4C4F-9BA0-E519CB6B6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4A6721-C2DF-46F8-AD63-A5624365EF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55937B-F078-4BF4-A9DB-FF66B9BB7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20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200" cy="107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200" cy="134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200" cy="12582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200" cy="71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200" cy="840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200" cy="8982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2329F8-E8A3-4DC5-89C6-2C47ECF7F69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4"/>
              </a:spcBef>
              <a:buSzPct val="100000"/>
              <a:buBlip>
                <a:blip r:embed="rId2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thisisforourclass.xyz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38394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Contacts Connect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886200" y="2057400"/>
            <a:ext cx="2264760" cy="22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6984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Case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Diagr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77600" y="680400"/>
            <a:ext cx="8822880" cy="496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did not go well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Adoption of new languages (PHP, CSS &amp; JS)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Working in a real team with task-dependencies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Scheduling and workflow (late start, slow-start)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went well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Communication was solid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 conflicts between teammates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API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[ADD SWAGGERHUB LINK]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514600" y="2514600"/>
            <a:ext cx="521100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4"/>
              </a:spcBef>
              <a:buSzPct val="100000"/>
              <a:buBlip>
                <a:blip r:embed="rId1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hlinkClick r:id="rId2"/>
              </a:rPr>
              <a:t>http://thisisforourclass.xyz/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414"/>
              </a:spcBef>
              <a:buSzPct val="100000"/>
              <a:buBlip>
                <a:blip r:embed="rId3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Q&amp;A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343400" y="2057400"/>
            <a:ext cx="20106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65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US" sz="226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6552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 web app to manage your digital contacts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018600" y="2198160"/>
            <a:ext cx="5211000" cy="168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Sign up for a contact manager! (It’s FREE!)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Create, Delete and Edit contacts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Manage your favorite people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Difficulties looking for someone amongst your 6 contacts? Just search them up!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Brought to you by...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195320" y="2057400"/>
            <a:ext cx="194760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85800" y="2057400"/>
            <a:ext cx="135144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4167360" y="1983600"/>
            <a:ext cx="13179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16320" y="4572000"/>
            <a:ext cx="166860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4272480" y="4572000"/>
            <a:ext cx="167004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7539840" y="4572000"/>
            <a:ext cx="16030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 txBox="1"/>
          <p:nvPr/>
        </p:nvSpPr>
        <p:spPr>
          <a:xfrm>
            <a:off x="3200400" y="1755000"/>
            <a:ext cx="4114800" cy="279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Joshua Bartz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(Database)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Eugenio Diaz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(API)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Joshua Jarquin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(PM)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Benjamin Monroy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(Front-End)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Gabriel Rechdan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(API)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Tejeira 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(Front-End)</a:t>
            </a:r>
            <a:endParaRPr b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572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ology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Used -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Creati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217160" y="2514600"/>
            <a:ext cx="9069840" cy="202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LAMP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stack implementation: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Hosted on an Ubuntu 22.04 server rented from DigitalOcean.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Apache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):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 HTTP web server used to deliver web pages across the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internet.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MySQL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database solution to store/modify/fetch relevant data.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PHP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language used to bridge requests to and from the website to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database.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1360" y="426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 - 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286000" y="1600200"/>
            <a:ext cx="6858000" cy="297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Github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Repository for source code and documentation.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Discord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  Primary platform for communication and exchanges.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Ganttpro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Gantt chart creation tool used to keep track of workflow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and timelines.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143000" y="13716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143000" y="3657600"/>
            <a:ext cx="1143000" cy="11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 w/ fav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57200" y="1298880"/>
            <a:ext cx="9371880" cy="39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 w/o fav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434440" cy="36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3"/>
          <p:cNvSpPr txBox="1"/>
          <p:nvPr/>
        </p:nvSpPr>
        <p:spPr>
          <a:xfrm>
            <a:off x="457200" y="19764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256040" y="1509840"/>
            <a:ext cx="7887960" cy="32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1000" y="19764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Gantt chart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320" y="1337760"/>
            <a:ext cx="10080000" cy="29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2024-06-01T00:44:02Z</dcterms:modified>
  <cp:revision>37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