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B6CA4B-282F-4EC8-9F7E-7A5D5CAFF5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5A84E8-FC45-44E3-BB86-ABE8129693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764EA1-56BA-4A76-B5D9-D0AB0FF6BD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80888D-27EE-4886-B651-D9E728B858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E9CEC8-C303-457F-AEDE-53B66512DA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BAF1F9-3B89-40F7-A19B-F78B923EAB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51DCE8-7622-43F0-A247-ABB68B342E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BD8284-A609-4A23-BEED-7073873DEB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B228A9-3CEC-467A-9533-8EB5C7321D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FB7C97-7DE2-4238-ACA8-2A2D8CECD0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C63E81-8A16-434A-8808-3585B93C04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F33B16-0417-4BD8-9DB3-136436E106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E8BA2F-FCD3-4BD1-8688-E6CD45F0C8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4B9084-AEC1-48FF-85FE-8679BAA650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8003C4-520B-42EF-B6C3-E7F988C1FD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DC7EF5-DF4A-42A3-A6AE-1BD0C0C069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D4F286-CD54-4EA7-B638-7A16FE547C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46BF96-8F2E-4B8D-88FB-D8D37129FF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75D600-7D3A-431D-B915-147DC614EE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72F38C-0B02-490D-B1B8-49EA691690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011151-0584-41B5-83A1-6E385DFC89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FF1565-36D6-4FD6-B70B-22C644AC5F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17ADB1-4B02-4662-BCF8-4DC3B03B85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43EF28-45A2-4F2A-A89F-728921B67E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C29DA3-4E20-4BF2-AD91-25534EF929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4F319E-3F4C-48E4-B7A4-D99FFF3696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594A6E-2C52-4C00-9F4E-8CD4AFDAF2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5C9049-5526-43E6-B8CC-DFC781F983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3A0D28-8B58-4006-B698-569749C8B1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3FCF5F-AF41-47FD-ACFB-9B38F8F711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5CFFF3-2A21-4309-A336-CC11E368B0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47E6A9-7433-4354-B270-5FBB044F37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8F5DE1-F25A-4459-B9A3-E915FDB498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6047CB-52C2-4775-BF56-0284280B6A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A89334-6416-48BC-B7E6-78F06E41E7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850599-40FB-4125-8F31-8FBCF96874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078A81-B9DE-4901-96BF-FFEE74C8E2F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 flipH="1">
            <a:off x="-2880" y="0"/>
            <a:ext cx="100800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18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756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8EC26691-9AA2-4BCF-B049-DED4BED2C78A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7380360" y="396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9000360" y="270036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-179640" y="243036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40360" y="108036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360" y="126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360" y="522036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720360" y="468036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9540360" y="342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8100360" y="468036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7920360" y="540036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sldNum" idx="5"/>
          </p:nvPr>
        </p:nvSpPr>
        <p:spPr>
          <a:xfrm>
            <a:off x="756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9ED17B-023C-4583-91C2-39B2948B0B5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dt" idx="6"/>
          </p:nvPr>
        </p:nvSpPr>
        <p:spPr>
          <a:xfrm>
            <a:off x="18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7964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 flipH="1">
            <a:off x="-2520" y="0"/>
            <a:ext cx="100800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0" y="1260360"/>
            <a:ext cx="10259640" cy="4499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18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756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846C1C5B-9437-43FD-ADDA-8E7A746C4CD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7380360" y="396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540360" y="108036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360" y="126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8"/>
          </p:nvPr>
        </p:nvSpPr>
        <p:spPr>
          <a:xfrm>
            <a:off x="756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AAFC45-15DB-4745-BB7F-304E36BDC0ED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 idx="9"/>
          </p:nvPr>
        </p:nvSpPr>
        <p:spPr>
          <a:xfrm>
            <a:off x="18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Contact Manager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2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Members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2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Joshua Jarquin (PM)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Joshua Bartz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Eugenio Diaz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Benjamin Monroy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Gabriel Rechdan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Alejandro Tejeira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What is this project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2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how it was developed, and anything that you feel is important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Gantt chart, UML and/or ER diagrams are required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2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Talk about what went well and what did not go well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2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2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2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2024-05-16T18:08:25Z</dcterms:created>
  <dc:creator/>
  <dc:description/>
  <dc:language>en-US</dc:language>
  <cp:lastModifiedBy/>
  <dcterms:modified xsi:type="dcterms:W3CDTF">2024-05-16T18:48:25Z</dcterms:modified>
  <cp:revision>6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