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E8874D-EF5E-47C3-9D40-A4A2B03255B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28F325-428D-45E4-95B6-FD2EDC8CD9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01BA0D-92D5-48BE-8E6E-B9169B2314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CB0C39-BCEB-451B-8AC3-806071275DD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33CA03-F124-446E-B5A5-BB955502BE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3A20AA-A29D-4540-AFB1-AB57060576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2B0261-BE04-4DCC-AB37-B2CDF8642E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4C903E-2D4A-4BF3-B2B2-82B357ACBF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36AA7A-F03A-4034-A1E0-AAB6ADD1B4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0AC5A1-AF21-4C86-B2D6-18CDA2C7E9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159480-B313-4069-A1EB-618B4F573B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047EC8-43BB-4942-8C52-5613E22C4D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8560" cy="566856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1440000" y="1080000"/>
            <a:ext cx="1438560" cy="125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7380000" y="3960000"/>
            <a:ext cx="1438560" cy="125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9000000" y="2700000"/>
            <a:ext cx="1258560" cy="1078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-180000" y="2430000"/>
            <a:ext cx="1438560" cy="1348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540000" y="1080000"/>
            <a:ext cx="718560" cy="7185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0" y="1260000"/>
            <a:ext cx="718560" cy="7185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0" y="5220000"/>
            <a:ext cx="1618560" cy="125856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9720000" y="4680000"/>
            <a:ext cx="718560" cy="71856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9540000" y="3420000"/>
            <a:ext cx="718560" cy="7185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8100000" y="4680000"/>
            <a:ext cx="1078560" cy="840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7920000" y="5400000"/>
            <a:ext cx="898560" cy="89856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856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2"/>
          </p:nvPr>
        </p:nvSpPr>
        <p:spPr>
          <a:xfrm>
            <a:off x="7560000" y="5130000"/>
            <a:ext cx="233856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B52581-1BD9-49F4-9462-7DB3E0B937D3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3"/>
          </p:nvPr>
        </p:nvSpPr>
        <p:spPr>
          <a:xfrm>
            <a:off x="180000" y="5130000"/>
            <a:ext cx="233856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020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Contact Manager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0200" cy="202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8560" cy="12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Talk about what went well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Database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API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8560" cy="12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API demonstration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8560" cy="12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App Demonstration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8560" cy="12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Q&amp;A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0280" y="425520"/>
            <a:ext cx="907020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Members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7195320" y="2057400"/>
            <a:ext cx="1947960" cy="30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Joshua Jarquin (PM)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685800" y="2057400"/>
            <a:ext cx="1351800" cy="5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Joshua Bartz (Database)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4167360" y="1983600"/>
            <a:ext cx="1318320" cy="5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Eugenio Diaz (API)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616320" y="4572000"/>
            <a:ext cx="1668960" cy="5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Benjamin Monroy (Front-End)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4272480" y="4572000"/>
            <a:ext cx="1670400" cy="5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Gabriel Rechdan (API)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7539840" y="4572000"/>
            <a:ext cx="1603440" cy="5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Tejeira  (Front-End)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020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What is this project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504000" y="1958400"/>
            <a:ext cx="90702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how it was developed, and anything that you feel is important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020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Technology Used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0200" cy="202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LAMP stack implemented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Linux: Hosted on an ubuntu 22.04 server from DigitalOcean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Apache (HTTP):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MySQL: The database solution to store user login info and each user’s contact’s info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PHP: The interface used to communicate between the front-end (user actions) and the database (the info which is then displayed in browser).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020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Technology Used Cont.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0200" cy="202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Github: Source Code &amp; document digital repository host.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Discord: Primary source of communication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Ganttpro: Used to create the gantt chart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907020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ERD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457200" y="1298880"/>
            <a:ext cx="9372240" cy="395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31000" y="197640"/>
            <a:ext cx="907020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Gantt chart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4320" y="1337760"/>
            <a:ext cx="10080360" cy="298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-228600"/>
            <a:ext cx="907020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Use Case Diagram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777600" y="680400"/>
            <a:ext cx="8823240" cy="496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8560" cy="12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Talk about what did not go well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Front-End?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2024-05-16T18:08:25Z</dcterms:created>
  <dc:creator/>
  <dc:description/>
  <dc:language>en-US</dc:language>
  <cp:lastModifiedBy/>
  <dcterms:modified xsi:type="dcterms:W3CDTF">2024-05-28T22:28:53Z</dcterms:modified>
  <cp:revision>17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