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13C753-AB80-497B-A7F6-6E80563437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41B151-8A78-4E27-9834-A397ADB826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71C0E-AA9E-4F14-BDE3-87D49EAB24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F7F21-9DCD-4B0A-9102-324A25E2D4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C0D60E-FB8A-42E1-8540-3FB9058DD4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70839C-07AC-49CB-BE44-292671B1AA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FCAE2B-9796-44C6-A748-E560C755A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52DC39-8B4F-4259-9879-6800BCB6E0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C768F1-01B8-41F0-9F83-28BBA2388E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69B2B9-E2A7-4080-9D96-BCF251BA2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127DB9-7372-4F42-A8FC-8B5CA849B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3859C-EC1D-49E1-AC6E-28AD19839F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DB9CDD-CE20-41F2-8903-58575F0286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8080AF-5018-46B1-801C-7583049BF4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BAAF57-47EA-4B1D-A8CF-F3621C3BA7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A95441-A13E-4B6A-9A81-079856C9D4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C01DB0-FFE0-4B0F-A99C-41BC9C8AD1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9926E2-854D-4A1D-9FAA-88EB55EF45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A4D88A-8D92-42A9-9160-A6CCAF79ED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57230C-FC0B-4018-9A22-74F980200E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331CBD-5E78-4BE4-A4F8-351497538B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D56204-53CD-44A3-ACE4-D83CD45E47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5EFE1E-35E7-4E61-A3F1-5343143418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ED8388-EEDA-4A29-A9CC-5ED1642CBA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C25869-D238-4DF6-8D26-EEA1E01EAC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EC4067-AEDE-4C62-9AB6-92313541E8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36872C-1478-4B19-B3B7-2301F646F2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137A27-9DBF-4B63-BD09-54E21487D9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D26175-39EB-4BC5-AE70-2B53CF8824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14572B-2A73-4656-B8A4-2E951A9C50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190EE-B7A5-4E7E-8952-A434E949DC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CB236-92EE-432B-946A-7A2F7F20EF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1E878-52BF-40C4-83EF-D239922A2B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94163-BF3C-4597-82BE-C86B1E4793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F44E6-4CAA-49C1-B4EE-2EF0F3569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519F99-5E34-4924-80F4-91CC4EE05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2F71712F-CACE-4596-9CE9-A33F2BA4DBC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A1AC6458-57E8-4CA7-9D08-BEABFF0525D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9E561593-7C08-4CAF-8FE1-60460298A10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1AB9D67A-B634-497F-9806-7A38B79198C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0C328A83-9E43-49D5-AA46-0CD747BB9FE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 Manager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Jarquin (PM)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Bartz 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Eugenio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Diaz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Benjamin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Monroy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Gabriel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Rechdan 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Alejandro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Tejeira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2024-05-16T18:12:13Z</dcterms:modified>
  <cp:revision>4</cp:revision>
  <dc:subject/>
  <dc:title>Lights</dc:title>
</cp:coreProperties>
</file>