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61" r:id="rId9"/>
    <p:sldId id="266" r:id="rId10"/>
    <p:sldId id="267" r:id="rId11"/>
    <p:sldId id="274" r:id="rId12"/>
    <p:sldId id="277" r:id="rId13"/>
    <p:sldId id="265" r:id="rId14"/>
    <p:sldId id="264" r:id="rId15"/>
    <p:sldId id="280" r:id="rId16"/>
    <p:sldId id="281" r:id="rId17"/>
    <p:sldId id="268" r:id="rId18"/>
    <p:sldId id="269" r:id="rId19"/>
    <p:sldId id="276" r:id="rId20"/>
    <p:sldId id="279" r:id="rId21"/>
    <p:sldId id="270" r:id="rId22"/>
    <p:sldId id="271" r:id="rId23"/>
    <p:sldId id="272" r:id="rId2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6" d="100"/>
          <a:sy n="186" d="100"/>
        </p:scale>
        <p:origin x="29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661E23-02D2-4137-8E60-80EC1D4A795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F4A98FF-91AF-4966-A532-BCBBF5F747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170FE26-C5DE-4471-A931-5652A0166A5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46D46C-6CEF-4B44-862B-45998A68229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9B44D0-A780-4C7E-BC0F-F76E4CC12CB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7AEC28-36C8-4E0D-A56D-11F3580B9A9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5058D47-33B6-41B2-9238-BCA46C09D1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A6F5E9A-5A18-4597-84B0-851A4068739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56DFDB-AD35-4FDF-A35C-55D5B99053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D7DE554-1120-49E6-8201-E575381D6E4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A4D9AF-BFA1-4E37-850F-A150CFE417D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6A571D-0714-43F7-A6B7-5DAA1F3D658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0077840" cy="56678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Oval 17"/>
          <p:cNvSpPr/>
          <p:nvPr/>
        </p:nvSpPr>
        <p:spPr>
          <a:xfrm>
            <a:off x="1440000" y="1080000"/>
            <a:ext cx="1437840" cy="12578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Oval 1"/>
          <p:cNvSpPr/>
          <p:nvPr/>
        </p:nvSpPr>
        <p:spPr>
          <a:xfrm>
            <a:off x="7380000" y="3960000"/>
            <a:ext cx="1437840" cy="12578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Oval 2"/>
          <p:cNvSpPr/>
          <p:nvPr/>
        </p:nvSpPr>
        <p:spPr>
          <a:xfrm>
            <a:off x="9000000" y="2700000"/>
            <a:ext cx="1257840" cy="10778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Oval 3"/>
          <p:cNvSpPr/>
          <p:nvPr/>
        </p:nvSpPr>
        <p:spPr>
          <a:xfrm>
            <a:off x="-180000" y="2430000"/>
            <a:ext cx="1437840" cy="13478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Oval 4"/>
          <p:cNvSpPr/>
          <p:nvPr/>
        </p:nvSpPr>
        <p:spPr>
          <a:xfrm>
            <a:off x="540000" y="1080000"/>
            <a:ext cx="717840" cy="7178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Oval 5"/>
          <p:cNvSpPr/>
          <p:nvPr/>
        </p:nvSpPr>
        <p:spPr>
          <a:xfrm>
            <a:off x="0" y="1260000"/>
            <a:ext cx="717840" cy="7178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Oval 6"/>
          <p:cNvSpPr/>
          <p:nvPr/>
        </p:nvSpPr>
        <p:spPr>
          <a:xfrm>
            <a:off x="0" y="5220000"/>
            <a:ext cx="1617840" cy="12578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Oval 7"/>
          <p:cNvSpPr/>
          <p:nvPr/>
        </p:nvSpPr>
        <p:spPr>
          <a:xfrm>
            <a:off x="9720000" y="4680000"/>
            <a:ext cx="717840" cy="7178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Oval 8"/>
          <p:cNvSpPr/>
          <p:nvPr/>
        </p:nvSpPr>
        <p:spPr>
          <a:xfrm>
            <a:off x="9540000" y="3420000"/>
            <a:ext cx="717840" cy="7178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Oval 9"/>
          <p:cNvSpPr/>
          <p:nvPr/>
        </p:nvSpPr>
        <p:spPr>
          <a:xfrm>
            <a:off x="8100000" y="4680000"/>
            <a:ext cx="1077840" cy="8402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Oval 10"/>
          <p:cNvSpPr/>
          <p:nvPr/>
        </p:nvSpPr>
        <p:spPr>
          <a:xfrm>
            <a:off x="7920000" y="5400000"/>
            <a:ext cx="897840" cy="8978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78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78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65CDF5-11F6-43F6-847E-E3FC442713E7}" type="slidenum">
              <a:rPr lang="en-US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78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apis/genomegalul/Contacts/1.0.0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hisisforourclass.xyz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383904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300" b="0" strike="noStrike" spc="-1">
                <a:solidFill>
                  <a:srgbClr val="FFFFFF"/>
                </a:solidFill>
                <a:latin typeface="Arial"/>
              </a:rPr>
              <a:t>Contacts Connect</a:t>
            </a:r>
            <a:endParaRPr lang="en-US" sz="3300" b="0" strike="noStrike" spc="-1">
              <a:latin typeface="Arial"/>
            </a:endParaRPr>
          </a:p>
        </p:txBody>
      </p:sp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3886200" y="2057400"/>
            <a:ext cx="2264400" cy="226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-228600"/>
            <a:ext cx="906948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Use Case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575969" y="680400"/>
            <a:ext cx="8822520" cy="496224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 descr="A diagram of a contact manager&#10;&#10;Description automatically generated">
            <a:extLst>
              <a:ext uri="{FF2B5EF4-FFF2-40B4-BE49-F238E27FC236}">
                <a16:creationId xmlns:a16="http://schemas.microsoft.com/office/drawing/2014/main" id="{96E87136-5ED5-0AD7-EC01-ECD3A1DBED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2" y="680399"/>
            <a:ext cx="9119614" cy="49622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8C68-9F1C-EEA5-B8CE-FDE6AC4A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Went Well - Database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45B07C7-5478-5239-85BD-721AF4642A4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</p:spPr>
        <p:txBody>
          <a:bodyPr anchor="t"/>
          <a:lstStyle/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Previous knowledge of SQL</a:t>
            </a:r>
          </a:p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Quick adoption of MySQL syntax</a:t>
            </a:r>
          </a:p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Simple database design was easy to create</a:t>
            </a:r>
          </a:p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Helping the API team with SQL queries</a:t>
            </a:r>
          </a:p>
        </p:txBody>
      </p:sp>
    </p:spTree>
    <p:extLst>
      <p:ext uri="{BB962C8B-B14F-4D97-AF65-F5344CB8AC3E}">
        <p14:creationId xmlns:p14="http://schemas.microsoft.com/office/powerpoint/2010/main" val="87769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8C68-9F1C-EEA5-B8CE-FDE6AC4A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Didn’t Go Well - Database</a:t>
            </a: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24921666-323E-0FF3-9F56-2395FDEA6955}"/>
              </a:ext>
            </a:extLst>
          </p:cNvPr>
          <p:cNvSpPr txBox="1">
            <a:spLocks/>
          </p:cNvSpPr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32000" indent="-324000">
              <a:lnSpc>
                <a:spcPct val="100000"/>
              </a:lnSpc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r>
              <a:rPr lang="en-US" sz="2800" spc="-1" dirty="0">
                <a:solidFill>
                  <a:srgbClr val="FFFFFF"/>
                </a:solidFill>
                <a:latin typeface="Arial"/>
              </a:rPr>
              <a:t>Trying to help the other roles with their workload</a:t>
            </a:r>
          </a:p>
          <a:p>
            <a:pPr marL="889200" lvl="1" indent="-324000"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r>
              <a:rPr lang="en-US" sz="2800" kern="0" spc="-1" dirty="0">
                <a:solidFill>
                  <a:srgbClr val="FFFFFF"/>
                </a:solidFill>
                <a:latin typeface="Arial"/>
              </a:rPr>
              <a:t>Not stepping over their work</a:t>
            </a:r>
          </a:p>
          <a:p>
            <a:pPr marL="432000" indent="-324000">
              <a:lnSpc>
                <a:spcPct val="100000"/>
              </a:lnSpc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endParaRPr lang="en-US" sz="1800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259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3"/>
          <p:cNvSpPr/>
          <p:nvPr/>
        </p:nvSpPr>
        <p:spPr>
          <a:xfrm>
            <a:off x="457200" y="19764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Tabular ERD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256040" y="1509840"/>
            <a:ext cx="7887600" cy="329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906948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ERD w/ Weak Entity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914400" y="1371600"/>
            <a:ext cx="8434080" cy="3627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DD9772-3C6C-C616-3374-AC5E6173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225425"/>
            <a:ext cx="9072562" cy="9477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Went Well -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73451-B306-196F-E9AC-3488A1C3791D}"/>
              </a:ext>
            </a:extLst>
          </p:cNvPr>
          <p:cNvSpPr txBox="1"/>
          <p:nvPr/>
        </p:nvSpPr>
        <p:spPr>
          <a:xfrm>
            <a:off x="909971" y="1511709"/>
            <a:ext cx="8259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Pieces fell into place after getting an initial understanding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Understanding one endpoint usually led to understanding others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Documentation was simple and functional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Testing phase was short and fixed problems quickly</a:t>
            </a:r>
          </a:p>
        </p:txBody>
      </p:sp>
    </p:spTree>
    <p:extLst>
      <p:ext uri="{BB962C8B-B14F-4D97-AF65-F5344CB8AC3E}">
        <p14:creationId xmlns:p14="http://schemas.microsoft.com/office/powerpoint/2010/main" val="353775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DD9772-3C6C-C616-3374-AC5E6173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225425"/>
            <a:ext cx="9072562" cy="9477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Didn’t Go Well -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73451-B306-196F-E9AC-3488A1C3791D}"/>
              </a:ext>
            </a:extLst>
          </p:cNvPr>
          <p:cNvSpPr txBox="1"/>
          <p:nvPr/>
        </p:nvSpPr>
        <p:spPr>
          <a:xfrm>
            <a:off x="909971" y="1511709"/>
            <a:ext cx="8259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×"/>
            </a:pPr>
            <a:r>
              <a:rPr lang="en-US" sz="2400" dirty="0">
                <a:solidFill>
                  <a:schemeClr val="bg1"/>
                </a:solidFill>
              </a:rPr>
              <a:t>PHP read like hieroglyphics as beginners</a:t>
            </a:r>
          </a:p>
          <a:p>
            <a:pPr marL="800100" lvl="1" indent="-342900">
              <a:buClr>
                <a:schemeClr val="bg1"/>
              </a:buClr>
              <a:buFont typeface="Arial" panose="020B0604020202020204" pitchFamily="34" charset="0"/>
              <a:buChar char="×"/>
            </a:pPr>
            <a:r>
              <a:rPr lang="en-US" sz="2400" dirty="0">
                <a:solidFill>
                  <a:schemeClr val="bg1"/>
                </a:solidFill>
              </a:rPr>
              <a:t>Getting the initial understanding took time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×"/>
            </a:pPr>
            <a:r>
              <a:rPr lang="en-US" sz="2400" dirty="0">
                <a:solidFill>
                  <a:schemeClr val="bg1"/>
                </a:solidFill>
              </a:rPr>
              <a:t>Variable ordering in MySQL statements caused unjustified struggles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×"/>
            </a:pPr>
            <a:r>
              <a:rPr lang="en-US" sz="2400" dirty="0">
                <a:solidFill>
                  <a:schemeClr val="bg1"/>
                </a:solidFill>
              </a:rPr>
              <a:t>Despite documentation, API functionality was not communicated enough</a:t>
            </a:r>
          </a:p>
        </p:txBody>
      </p:sp>
    </p:spTree>
    <p:extLst>
      <p:ext uri="{BB962C8B-B14F-4D97-AF65-F5344CB8AC3E}">
        <p14:creationId xmlns:p14="http://schemas.microsoft.com/office/powerpoint/2010/main" val="2322990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7840" cy="124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Color Palette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buClr>
                <a:srgbClr val="FFFFFF"/>
              </a:buClr>
              <a:buFont typeface="Wingdings" charset="2"/>
              <a:buChar char="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[INSERT COLORS]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7840" cy="124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API demonstration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hlinkClick r:id="rId2"/>
              </a:rPr>
              <a:t>https://app.swaggerhub.com/apis/genomegalul/Contacts/1.0.0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8C68-9F1C-EEA5-B8CE-FDE6AC4A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Went Well – Front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D17AA-9BF5-90FB-7C7C-935EA3823F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</p:spPr>
        <p:txBody>
          <a:bodyPr anchor="t"/>
          <a:lstStyle/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Online resources for learning html/</a:t>
            </a:r>
            <a:r>
              <a:rPr lang="en-US" sz="2800" dirty="0" err="1">
                <a:solidFill>
                  <a:schemeClr val="bg1"/>
                </a:solidFill>
              </a:rPr>
              <a:t>css</a:t>
            </a:r>
            <a:endParaRPr lang="en-US" sz="28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Good collaboration and division of work</a:t>
            </a:r>
          </a:p>
        </p:txBody>
      </p:sp>
    </p:spTree>
    <p:extLst>
      <p:ext uri="{BB962C8B-B14F-4D97-AF65-F5344CB8AC3E}">
        <p14:creationId xmlns:p14="http://schemas.microsoft.com/office/powerpoint/2010/main" val="201887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655200"/>
            <a:ext cx="906948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A web app to manage your digital contacts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018600" y="2198160"/>
            <a:ext cx="5210640" cy="1687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501750" lvl="1" indent="-285750">
              <a:lnSpc>
                <a:spcPct val="100000"/>
              </a:lnSpc>
              <a:buClr>
                <a:schemeClr val="bg1"/>
              </a:buClr>
              <a:buSzPct val="100000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Sign up for a contact manager! (It’s FREE!)</a:t>
            </a:r>
            <a:endParaRPr lang="en-US" sz="1800" b="0" strike="noStrike" spc="-1" dirty="0">
              <a:latin typeface="Arial"/>
            </a:endParaRPr>
          </a:p>
          <a:p>
            <a:pPr marL="717750" lvl="2" indent="-285750">
              <a:lnSpc>
                <a:spcPct val="100000"/>
              </a:lnSpc>
              <a:buClr>
                <a:schemeClr val="bg1"/>
              </a:buClr>
              <a:buSzPct val="100000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Create, Delete and Edit contacts</a:t>
            </a:r>
            <a:endParaRPr lang="en-US" sz="1800" b="0" strike="noStrike" spc="-1" dirty="0">
              <a:latin typeface="Arial"/>
            </a:endParaRPr>
          </a:p>
          <a:p>
            <a:pPr marL="717750" lvl="2" indent="-285750">
              <a:lnSpc>
                <a:spcPct val="100000"/>
              </a:lnSpc>
              <a:buClr>
                <a:schemeClr val="bg1"/>
              </a:buClr>
              <a:buSzPct val="100000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Manage your favorite people</a:t>
            </a:r>
            <a:endParaRPr lang="en-US" sz="1800" b="0" strike="noStrike" spc="-1" dirty="0">
              <a:latin typeface="Arial"/>
            </a:endParaRPr>
          </a:p>
          <a:p>
            <a:pPr marL="717750" lvl="2" indent="-285750">
              <a:lnSpc>
                <a:spcPct val="100000"/>
              </a:lnSpc>
              <a:buClr>
                <a:schemeClr val="bg1"/>
              </a:buClr>
              <a:buSzPct val="100000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Difficulties looking for someone amongst your 6 contacts? Just search them up!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8C68-9F1C-EEA5-B8CE-FDE6AC4A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Didn’t Go Well – Front End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45B07C7-5478-5239-85BD-721AF4642A4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</p:spPr>
        <p:txBody>
          <a:bodyPr anchor="t"/>
          <a:lstStyle/>
          <a:p>
            <a:pPr marL="571500" indent="-571500"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r>
              <a:rPr lang="en-US" sz="2800" dirty="0">
                <a:solidFill>
                  <a:schemeClr val="bg1"/>
                </a:solidFill>
              </a:rPr>
              <a:t>Different ways to accomplish same task</a:t>
            </a:r>
          </a:p>
          <a:p>
            <a:pPr marL="571500" indent="-571500"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r>
              <a:rPr lang="en-US" sz="2800" dirty="0">
                <a:solidFill>
                  <a:schemeClr val="bg1"/>
                </a:solidFill>
              </a:rPr>
              <a:t>Outdated resources</a:t>
            </a:r>
          </a:p>
          <a:p>
            <a:pPr marL="571500" indent="-571500"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r>
              <a:rPr lang="en-US" sz="2800" dirty="0">
                <a:solidFill>
                  <a:schemeClr val="bg1"/>
                </a:solidFill>
              </a:rPr>
              <a:t>Copying over work when pushing to website</a:t>
            </a:r>
          </a:p>
          <a:p>
            <a:pPr marL="571500" indent="-571500"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r>
              <a:rPr lang="en-US" sz="2800" dirty="0">
                <a:solidFill>
                  <a:schemeClr val="bg1"/>
                </a:solidFill>
              </a:rPr>
              <a:t>First experience with creative project / frontend</a:t>
            </a:r>
          </a:p>
        </p:txBody>
      </p:sp>
    </p:spTree>
    <p:extLst>
      <p:ext uri="{BB962C8B-B14F-4D97-AF65-F5344CB8AC3E}">
        <p14:creationId xmlns:p14="http://schemas.microsoft.com/office/powerpoint/2010/main" val="2329469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7840" cy="124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App Demonstration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200400" y="2469960"/>
            <a:ext cx="5210640" cy="73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500" lnSpcReduction="20000"/>
          </a:bodyPr>
          <a:lstStyle/>
          <a:p>
            <a:pPr marL="216000" indent="-216000">
              <a:lnSpc>
                <a:spcPct val="100000"/>
              </a:lnSpc>
              <a:spcBef>
                <a:spcPts val="1414"/>
              </a:spcBef>
              <a:buSzPct val="100000"/>
              <a:buBlip>
                <a:blip r:embed="rId2"/>
              </a:buBlip>
            </a:pPr>
            <a:r>
              <a:rPr lang="en-US" sz="3200" b="0" u="sng" strike="noStrike" spc="-1" dirty="0">
                <a:solidFill>
                  <a:srgbClr val="0000FF"/>
                </a:solidFill>
                <a:uFillTx/>
                <a:latin typeface="Arial"/>
                <a:hlinkClick r:id="rId3"/>
              </a:rPr>
              <a:t>http://thisisforourclass.xyz/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endParaRPr lang="en-US" sz="3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4"/>
              </a:spcBef>
              <a:buSzPct val="100000"/>
              <a:buBlip>
                <a:blip r:embed="rId2"/>
              </a:buBlip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7840" cy="124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Accessibility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buClr>
                <a:srgbClr val="FFFFFF"/>
              </a:buClr>
              <a:buFont typeface="Wingdings" charset="2"/>
              <a:buChar char="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GOOGLE LIGHTHOUSE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997840" cy="124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Q&amp;A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343400" y="2057400"/>
            <a:ext cx="2010240" cy="137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500" lnSpcReduction="20000"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2650" b="0" strike="noStrike" spc="-1">
                <a:solidFill>
                  <a:srgbClr val="FFFFFF"/>
                </a:solidFill>
                <a:latin typeface="Arial"/>
              </a:rPr>
              <a:t>?</a:t>
            </a:r>
            <a:endParaRPr lang="en-US" sz="226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0280" y="425520"/>
            <a:ext cx="906948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Brought to you by...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195320" y="2057400"/>
            <a:ext cx="1947240" cy="30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85800" y="2057400"/>
            <a:ext cx="135108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167360" y="1983600"/>
            <a:ext cx="131760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16320" y="4572000"/>
            <a:ext cx="16682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272480" y="4572000"/>
            <a:ext cx="166968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539840" y="4572000"/>
            <a:ext cx="160272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00400" y="1755000"/>
            <a:ext cx="4114440" cy="279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Joshua Bartz 		(Database)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Eugenio Diaz 		(API)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Joshua Jarquin 		(PM)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Benjamin Monroy 		(Front-End)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Gabriel Rechdan 		(API)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Alejandro Tejeira  		(Front-End)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457200"/>
            <a:ext cx="906948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Technology Used - Creation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217160" y="2514600"/>
            <a:ext cx="9069480" cy="202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>
              <a:lnSpc>
                <a:spcPct val="100000"/>
              </a:lnSpc>
              <a:buSzPct val="100112"/>
              <a:buBlip>
                <a:blip r:embed="rId2"/>
              </a:buBlip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LAMP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 stack implementation: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Linux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: 		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Hosted on an Ubuntu 22.04 server rented from DigitalOcean.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Apache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 	(</a:t>
            </a: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HTTP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): 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An HTTP web server used to deliver web pages across the 			internet.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MySQL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: 	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The database solution to store/modify/fetch relevant data.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PHP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: 		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The language used to bridge requests to and from the website to 		the database.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1360" y="426600"/>
            <a:ext cx="906948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Technology Used - Organization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2286000" y="1600200"/>
            <a:ext cx="6857640" cy="297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Github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: 	  Repository for source code and documentation.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Discord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:   Primary platform for communication and exchanges.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Ganttpro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: Gantt chart creation tool used to keep track of workflow 	  and timelines.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9" name="Picture 68"/>
          <p:cNvPicPr/>
          <p:nvPr/>
        </p:nvPicPr>
        <p:blipFill>
          <a:blip r:embed="rId2"/>
          <a:stretch/>
        </p:blipFill>
        <p:spPr>
          <a:xfrm>
            <a:off x="1143000" y="2514600"/>
            <a:ext cx="1142640" cy="1142640"/>
          </a:xfrm>
          <a:prstGeom prst="rect">
            <a:avLst/>
          </a:prstGeom>
          <a:ln w="0">
            <a:noFill/>
          </a:ln>
        </p:spPr>
      </p:pic>
      <p:pic>
        <p:nvPicPr>
          <p:cNvPr id="70" name="Picture 69"/>
          <p:cNvPicPr/>
          <p:nvPr/>
        </p:nvPicPr>
        <p:blipFill>
          <a:blip r:embed="rId3"/>
          <a:stretch/>
        </p:blipFill>
        <p:spPr>
          <a:xfrm>
            <a:off x="1143000" y="1371600"/>
            <a:ext cx="1142640" cy="1142640"/>
          </a:xfrm>
          <a:prstGeom prst="rect">
            <a:avLst/>
          </a:prstGeom>
          <a:ln w="0">
            <a:noFill/>
          </a:ln>
        </p:spPr>
      </p:pic>
      <p:pic>
        <p:nvPicPr>
          <p:cNvPr id="71" name="Picture 70"/>
          <p:cNvPicPr/>
          <p:nvPr/>
        </p:nvPicPr>
        <p:blipFill>
          <a:blip r:embed="rId4"/>
          <a:stretch/>
        </p:blipFill>
        <p:spPr>
          <a:xfrm>
            <a:off x="1143000" y="3657600"/>
            <a:ext cx="1142640" cy="114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0676-F4EF-8525-34B4-787236C4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Other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8CE7D-9EDF-B3DD-DC3A-CB989F1CD32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606819"/>
            <a:ext cx="9072000" cy="3288600"/>
          </a:xfrm>
        </p:spPr>
        <p:txBody>
          <a:bodyPr numCol="2"/>
          <a:lstStyle/>
          <a:p>
            <a:r>
              <a:rPr lang="en-US" dirty="0" err="1">
                <a:solidFill>
                  <a:schemeClr val="bg1"/>
                </a:solidFill>
              </a:rPr>
              <a:t>Dbeaver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Filezilla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MobaXTerm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Postman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ARC</a:t>
            </a:r>
          </a:p>
          <a:p>
            <a:r>
              <a:rPr lang="en-US" dirty="0" err="1">
                <a:solidFill>
                  <a:schemeClr val="bg1"/>
                </a:solidFill>
              </a:rPr>
              <a:t>SwaggerHub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Bootstrap5</a:t>
            </a:r>
          </a:p>
          <a:p>
            <a:r>
              <a:rPr lang="en-US" dirty="0">
                <a:solidFill>
                  <a:schemeClr val="bg1"/>
                </a:solidFill>
              </a:rPr>
              <a:t>DALL-E</a:t>
            </a:r>
          </a:p>
        </p:txBody>
      </p:sp>
    </p:spTree>
    <p:extLst>
      <p:ext uri="{BB962C8B-B14F-4D97-AF65-F5344CB8AC3E}">
        <p14:creationId xmlns:p14="http://schemas.microsoft.com/office/powerpoint/2010/main" val="235316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7840" cy="124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What Went Well - PM 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Communication was solid</a:t>
            </a:r>
          </a:p>
          <a:p>
            <a:pPr marL="889200" lvl="1" indent="-324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400" spc="-1" dirty="0">
                <a:solidFill>
                  <a:srgbClr val="FFFFFF"/>
                </a:solidFill>
                <a:latin typeface="Arial"/>
              </a:rPr>
              <a:t>Weekly in-person meetings</a:t>
            </a:r>
          </a:p>
          <a:p>
            <a:pPr marL="889200" lvl="1" indent="-324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</a:rPr>
              <a:t>Frequent updates about status </a:t>
            </a:r>
            <a:r>
              <a:rPr lang="en-US" sz="1400" spc="-1" dirty="0">
                <a:solidFill>
                  <a:srgbClr val="FFFFFF"/>
                </a:solidFill>
                <a:latin typeface="Arial"/>
              </a:rPr>
              <a:t>/ 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</a:rPr>
              <a:t>problems in Discord</a:t>
            </a:r>
            <a:endParaRPr lang="en-US" sz="14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No conflicts between teammates</a:t>
            </a:r>
          </a:p>
          <a:p>
            <a:pPr marL="432000" indent="-324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spc="-1" dirty="0">
                <a:solidFill>
                  <a:srgbClr val="FFFFFF"/>
                </a:solidFill>
                <a:latin typeface="Arial"/>
              </a:rPr>
              <a:t>Workload was split evenly</a:t>
            </a:r>
            <a:endParaRPr lang="en-US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spc="-1" dirty="0">
                <a:solidFill>
                  <a:srgbClr val="FFFFFF"/>
                </a:solidFill>
                <a:latin typeface="Arial"/>
              </a:rPr>
              <a:t>Quick adoption of languages and technologies</a:t>
            </a:r>
          </a:p>
          <a:p>
            <a:pPr marL="432000" indent="-324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7840" cy="124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What Didn’t Go Well - PM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Adoption of new languages (PHP, CSS &amp; JS)</a:t>
            </a:r>
            <a:endParaRPr lang="en-US" sz="18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(Working in a real team with task-dependencies)?</a:t>
            </a:r>
            <a:endParaRPr lang="en-US" sz="18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Scheduling and workflow (late start, slow-start)</a:t>
            </a:r>
          </a:p>
          <a:p>
            <a:pPr marL="889200" lvl="1" indent="-324000">
              <a:lnSpc>
                <a:spcPct val="100000"/>
              </a:lnSpc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r>
              <a:rPr lang="en-US" sz="1400" spc="-1" dirty="0">
                <a:solidFill>
                  <a:srgbClr val="FFFFFF"/>
                </a:solidFill>
                <a:latin typeface="Arial"/>
              </a:rPr>
              <a:t>Lack of Gantt chart to direct our work</a:t>
            </a:r>
            <a:endParaRPr lang="en-US" sz="1800" spc="-1" dirty="0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endParaRPr lang="en-US" sz="1800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1000" y="197640"/>
            <a:ext cx="906948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Gantt chart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4320" y="1337760"/>
            <a:ext cx="10079640" cy="298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515</Words>
  <Application>Microsoft Office PowerPoint</Application>
  <PresentationFormat>Custom</PresentationFormat>
  <Paragraphs>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Symbol</vt:lpstr>
      <vt:lpstr>Times New Roman</vt:lpstr>
      <vt:lpstr>Wingdings</vt:lpstr>
      <vt:lpstr>Office Theme</vt:lpstr>
      <vt:lpstr>Contacts Connect</vt:lpstr>
      <vt:lpstr>A web app to manage your digital contacts</vt:lpstr>
      <vt:lpstr>Brought to you by...</vt:lpstr>
      <vt:lpstr>Technology Used - Creation</vt:lpstr>
      <vt:lpstr>Technology Used - Organization</vt:lpstr>
      <vt:lpstr>Other Technologies</vt:lpstr>
      <vt:lpstr>What Went Well - PM </vt:lpstr>
      <vt:lpstr>What Didn’t Go Well - PM</vt:lpstr>
      <vt:lpstr>Gantt chart</vt:lpstr>
      <vt:lpstr>Use Case Diagram</vt:lpstr>
      <vt:lpstr>What Went Well - Database</vt:lpstr>
      <vt:lpstr>What Didn’t Go Well - Database</vt:lpstr>
      <vt:lpstr>PowerPoint Presentation</vt:lpstr>
      <vt:lpstr>ERD w/ Weak Entity</vt:lpstr>
      <vt:lpstr>What Went Well - API</vt:lpstr>
      <vt:lpstr>What Didn’t Go Well - API</vt:lpstr>
      <vt:lpstr>Color Palette</vt:lpstr>
      <vt:lpstr>API demonstration</vt:lpstr>
      <vt:lpstr>What Went Well – Front End</vt:lpstr>
      <vt:lpstr>What Didn’t Go Well – Front End</vt:lpstr>
      <vt:lpstr>App Demonstration</vt:lpstr>
      <vt:lpstr>Accessibility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</dc:title>
  <dc:subject/>
  <dc:creator/>
  <dc:description/>
  <cp:lastModifiedBy>Joshua Bartz</cp:lastModifiedBy>
  <cp:revision>48</cp:revision>
  <dcterms:created xsi:type="dcterms:W3CDTF">2024-05-16T18:08:25Z</dcterms:created>
  <dcterms:modified xsi:type="dcterms:W3CDTF">2024-06-04T01:02:23Z</dcterms:modified>
  <dc:language>en-US</dc:language>
</cp:coreProperties>
</file>