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F4DE38-2963-4E93-A4E8-04A6C274BA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A0E4AD-BA26-479F-B432-AF0BA77EA4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2D314A-2BE1-4F40-ACC4-B146BDBA8F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966B58-CC0D-4342-AB11-F71FF25025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52CC7-73BC-41FC-B781-BD3CC762E6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67B66-2DB6-4465-BE85-0A96A5257D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7543E-C000-47A9-ABBE-2BB93105FC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0C5BE2-03E7-44B5-86C0-4EFE801FA1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87AB1-83AE-4918-9F3E-5070DA8BCA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DA9B6-F928-45FF-A746-C32D0BC9A6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A2AB38-EA0D-4C79-9B87-3A7D9E0F5C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99770-D169-424C-8120-3DBB0AF3FF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FCEB2-F90E-4836-AAB5-27B42ED048B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280" cy="39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 Manager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went well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API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Q&amp;A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Members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195320" y="2057400"/>
            <a:ext cx="1948680" cy="30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Jarquin (PM)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85800" y="2057400"/>
            <a:ext cx="135252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Joshua Bartz (Database)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167360" y="1983600"/>
            <a:ext cx="131904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Eugenio Diaz (API)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616320" y="4572000"/>
            <a:ext cx="166968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Benjamin Monroy (Front-End)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272480" y="4572000"/>
            <a:ext cx="167112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Gabriel Rechdan (API)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39840" y="4572000"/>
            <a:ext cx="160416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Alejandro Tejeira  (Front-End)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is this 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how it was developed, and anything that you feel is important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LAMP stack implemented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Linux: Hosted on an ubuntu 22.04 server from DigitalOcean w/ IP= 146.190.166.5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Apache (HTTP):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MySQL: The database solution to store user login info and each user’s contact’s info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PHP: The interface used to communicate between the front-end (user actions) and the database (the info which is then displayed in browser).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Github: Source Code &amp; document digital repository host.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Discord: Primary source of communication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Ganttpro: Used to create the gantt chart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Gantt chart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0920" cy="20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did not go well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2024-05-22T19:08:27Z</dcterms:modified>
  <cp:revision>11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