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24E4B5-66A1-435C-836F-ED8E97BE7D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DF7EB4-BA8A-469E-9DE4-42791DA6AF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57EF88-5939-408F-A004-C6D1AD2913C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85B67D-4BE4-4EC2-8981-523184707A1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B53086-3B8C-4684-94BC-A4388F08B9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0A5F09-CFA4-4479-A17F-13BB357FC3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7C8F56-9F1D-42EB-8E9A-D8F9B407D1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F86654-BEFC-4AC3-ABC5-0EFA862350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C3A444-F634-44BE-93C2-DD2487AE53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EBA5A9-5A9A-41E7-B208-7A0F883A7B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30BA0F-4A97-4870-80EE-7107285E48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DA74EC-C3D6-408F-858B-B46E7DBC15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8200" cy="56682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1440000" y="1080000"/>
            <a:ext cx="1438200" cy="12582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380000" y="3960000"/>
            <a:ext cx="1438200" cy="12582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00" y="2700000"/>
            <a:ext cx="1258200" cy="10782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-180000" y="2430000"/>
            <a:ext cx="1438200" cy="13482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540000" y="1080000"/>
            <a:ext cx="718200" cy="7182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0" y="1260000"/>
            <a:ext cx="718200" cy="7182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0" y="5220000"/>
            <a:ext cx="1618200" cy="12582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9720000" y="4680000"/>
            <a:ext cx="718200" cy="7182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9540000" y="3420000"/>
            <a:ext cx="718200" cy="7182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8100000" y="4680000"/>
            <a:ext cx="1078200" cy="8406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7920000" y="5400000"/>
            <a:ext cx="898200" cy="8982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8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8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746B8B-5D51-4B20-B3F1-8D16318C4F2C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8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spcBef>
                <a:spcPts val="1414"/>
              </a:spcBef>
              <a:buSzPct val="100000"/>
              <a:buBlip>
                <a:blip r:embed="rId2"/>
              </a:buBlip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1296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151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://thisisforourclass.xyz/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38394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Contacts </a:t>
            </a: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Connect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886200" y="2057400"/>
            <a:ext cx="2264760" cy="226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3"/>
          <p:cNvSpPr txBox="1"/>
          <p:nvPr/>
        </p:nvSpPr>
        <p:spPr>
          <a:xfrm>
            <a:off x="457200" y="19764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ERD?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256040" y="1509840"/>
            <a:ext cx="7887960" cy="329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31000" y="19764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Gan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tt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char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4320" y="1337760"/>
            <a:ext cx="10080000" cy="298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-228600"/>
            <a:ext cx="906984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Use Case Diagram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777600" y="680400"/>
            <a:ext cx="8822880" cy="496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8200" cy="12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Color Palette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ffffff"/>
              </a:buClr>
              <a:buFont typeface="Wingdings" charset="2"/>
              <a:buChar char="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[INSERT COLORS]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8200" cy="12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API demonstration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ffffff"/>
              </a:buClr>
              <a:buFont typeface="Wingdings" charset="2"/>
              <a:buChar char="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[ADD SWAGGERHUB LINK]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8200" cy="12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App Demonstration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2514600" y="2514600"/>
            <a:ext cx="5211000" cy="7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spcBef>
                <a:spcPts val="1414"/>
              </a:spcBef>
              <a:buSzPct val="100000"/>
              <a:buBlip>
                <a:blip r:embed="rId1"/>
              </a:buBlip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hlinkClick r:id="rId2"/>
              </a:rPr>
              <a:t>http://thisisforourclass.xyz/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spcBef>
                <a:spcPts val="1414"/>
              </a:spcBef>
              <a:buSzPct val="100000"/>
              <a:buBlip>
                <a:blip r:embed="rId3"/>
              </a:buBlip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8200" cy="12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Accessibility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ffffff"/>
              </a:buClr>
              <a:buFont typeface="Wingdings" charset="2"/>
              <a:buChar char="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GOOGLE LIGHTHOUSE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998200" cy="12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Q&amp;A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343400" y="2057400"/>
            <a:ext cx="20106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2650" spc="-1" strike="noStrike">
                <a:solidFill>
                  <a:srgbClr val="ffffff"/>
                </a:solidFill>
                <a:latin typeface="Arial"/>
              </a:rPr>
              <a:t>?</a:t>
            </a:r>
            <a:endParaRPr b="0" lang="en-US" sz="226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65520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 web app to manage your digital contacts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018600" y="2198160"/>
            <a:ext cx="5211000" cy="168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Sign up for a contact manager! (It’s FREE!)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Create, Delete and Edit contacts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Manage your favorite people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Difficulties looking for someone amongst your 6 contacts? Just search them up!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0280" y="42552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Brought to you by...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7195320" y="2057400"/>
            <a:ext cx="1947600" cy="30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685800" y="2057400"/>
            <a:ext cx="135144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"/>
          <p:cNvSpPr/>
          <p:nvPr/>
        </p:nvSpPr>
        <p:spPr>
          <a:xfrm>
            <a:off x="4167360" y="1983600"/>
            <a:ext cx="13179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616320" y="4572000"/>
            <a:ext cx="166860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4272480" y="4572000"/>
            <a:ext cx="167004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7539840" y="4572000"/>
            <a:ext cx="160308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 txBox="1"/>
          <p:nvPr/>
        </p:nvSpPr>
        <p:spPr>
          <a:xfrm>
            <a:off x="3200400" y="1755000"/>
            <a:ext cx="4114800" cy="279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Joshua Bartz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(Database)</a:t>
            </a:r>
            <a:endParaRPr b="1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Eugenio Diaz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(API)</a:t>
            </a:r>
            <a:endParaRPr b="1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Joshua Jarquin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(PM)</a:t>
            </a:r>
            <a:endParaRPr b="1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Benjamin Monroy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(Front-End)</a:t>
            </a:r>
            <a:endParaRPr b="1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Gabriel Rechdan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(API)</a:t>
            </a:r>
            <a:endParaRPr b="1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Alejandro Tejeira  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(Front-End)</a:t>
            </a:r>
            <a:endParaRPr b="1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45720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Technology Used - Creation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1217160" y="2514600"/>
            <a:ext cx="9069840" cy="202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SzPct val="100000"/>
              <a:buBlip>
                <a:blip r:embed="rId1"/>
              </a:buBlip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LAMP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stack implementation: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Linux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: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Hosted on an Ubuntu 22.04 server rented from DigitalOcean.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Apache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(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HTTP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): 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An HTTP web server used to deliver web pages across the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internet.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MySQL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: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The database solution to store/modify/fetch relevant data.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PHP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: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The language used to bridge requests to and from the website to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the database.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1360" y="42660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Technology Used - Organization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2286000" y="1600200"/>
            <a:ext cx="6858000" cy="297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Github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: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Repository for source code and documentation.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Discord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:   Primary platform for communication and exchanges.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Ganttpro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: Gantt chart creation tool used to keep track of workflow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and timelines.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143000" y="2514600"/>
            <a:ext cx="1143000" cy="114300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1143000" y="1371600"/>
            <a:ext cx="1143000" cy="114300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1143000" y="3657600"/>
            <a:ext cx="1143000" cy="114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8200" cy="12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Talk about what did not go well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Adoption of new languages (PHP, CSS &amp; JS)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(Working in a real team with task-dependencies)?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Scheduling and workflow (late start, slow-start)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8200" cy="12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Talk about what went well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Communication was solid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No conflicts between teammates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ERD w/ fav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457200" y="1298880"/>
            <a:ext cx="9371880" cy="395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197280"/>
            <a:ext cx="906984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ERD w/o fav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914400" y="1371600"/>
            <a:ext cx="8434440" cy="362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2024-05-16T18:08:25Z</dcterms:created>
  <dc:creator/>
  <dc:description/>
  <dc:language>en-US</dc:language>
  <cp:lastModifiedBy/>
  <dcterms:modified xsi:type="dcterms:W3CDTF">2024-06-01T00:57:12Z</dcterms:modified>
  <cp:revision>42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