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CE62BC-D18D-42C3-8A81-4F8F8CD183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05B66C-CA0C-40A4-A080-2EC41E7A2B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FD8B02-48C4-435D-84D0-09A8B983966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829236-92F6-4824-8FB2-582A73BC9B3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E8B458-A53B-4BD1-8BA7-7FB2ACB734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EE0F88-A546-4F66-AD10-3D2D2FA096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5273D2-C177-4DC0-A17E-5A1D0DA82E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2A63D4-A37D-475A-9B63-5F4D7A6BA7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D20A7F-69B2-42C0-9931-71B24D99C2C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F9ED85-9248-43B2-A24C-D08AAB2307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4C3CD7-4AD9-4F85-92AC-9144151E5A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AC92BE-6A66-4DF8-9CE2-F7B7B34965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8920" cy="566892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1440000" y="1080000"/>
            <a:ext cx="1438920" cy="125892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7380000" y="3960000"/>
            <a:ext cx="1438920" cy="125892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9000000" y="2700000"/>
            <a:ext cx="1258920" cy="107892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-180000" y="2430000"/>
            <a:ext cx="1438920" cy="134892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540000" y="1080000"/>
            <a:ext cx="718920" cy="71892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>
            <a:off x="0" y="1260000"/>
            <a:ext cx="718920" cy="71892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>
            <a:off x="0" y="5220000"/>
            <a:ext cx="1618920" cy="125892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>
            <a:off x="9720000" y="4680000"/>
            <a:ext cx="718920" cy="71892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>
            <a:off x="9540000" y="3420000"/>
            <a:ext cx="718920" cy="71892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8100000" y="4680000"/>
            <a:ext cx="1078920" cy="84132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7920000" y="5400000"/>
            <a:ext cx="898920" cy="89892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892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ldNum" idx="2"/>
          </p:nvPr>
        </p:nvSpPr>
        <p:spPr>
          <a:xfrm>
            <a:off x="7560000" y="5130000"/>
            <a:ext cx="233892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48D9A1-1867-4C89-9975-D15BB7D53C59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3"/>
          </p:nvPr>
        </p:nvSpPr>
        <p:spPr>
          <a:xfrm>
            <a:off x="180000" y="5130000"/>
            <a:ext cx="233892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Contact </a:t>
            </a: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Manager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0560" cy="202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892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Talk about what went well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Database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API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892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API demonstration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892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App Demonstration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892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Q&amp;A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30280" y="4255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Members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7195320" y="2057400"/>
            <a:ext cx="1948320" cy="30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Joshua Jarquin (PM)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685800" y="2057400"/>
            <a:ext cx="135216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Joshua Bartz (Database)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4167360" y="1983600"/>
            <a:ext cx="131868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Eugenio Diaz (API)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616320" y="4572000"/>
            <a:ext cx="166932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Benjamin Monroy (Front-End)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4272480" y="4572000"/>
            <a:ext cx="167076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Gabriel Rechdan (API)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7539840" y="4572000"/>
            <a:ext cx="160380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Alejandro Tejeira  (Front-End)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What is this project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504000" y="1958400"/>
            <a:ext cx="9070560" cy="328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how it was developed, and anything that you feel is important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Technology Used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0560" cy="202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LAMP stack implemented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Linux: Hosted on an ubuntu 22.04 server from DigitalOcean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Apache (HTTP):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MySQL: The database solution to store user login info and each user’s contact’s info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PHP: The interface used to communicate between the front-end (user actions) and the database (the info which is then displayed in browser).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Technology Used Cont.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0560" cy="202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Github: Source Code &amp; document digital repository host.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Discord: Primary source of communication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Ganttpro: Used to create the gantt chart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19728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ERD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457200" y="1298880"/>
            <a:ext cx="9372600" cy="395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Gantt chart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0560" cy="202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IP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-228600"/>
            <a:ext cx="907056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Use Case Diagram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777600" y="680400"/>
            <a:ext cx="8823600" cy="496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892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Talk about what did not go well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Front-End?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2024-05-16T18:08:25Z</dcterms:created>
  <dc:creator/>
  <dc:description/>
  <dc:language>en-US</dc:language>
  <cp:lastModifiedBy/>
  <dcterms:modified xsi:type="dcterms:W3CDTF">2024-05-28T18:18:52Z</dcterms:modified>
  <cp:revision>16</cp:revision>
  <dc:subject/>
  <dc:title>Lights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