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8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0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4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5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9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5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8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BA6C-D5A7-4733-BD5E-1D1295FAB45A}" type="datetimeFigureOut">
              <a:rPr lang="zh-CN" altLang="en-US" smtClean="0"/>
              <a:t>2019/10/15/Tuesday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5B30-ED2D-46F3-B3BF-5A62419C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7697" y="1598141"/>
            <a:ext cx="197708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01048" y="708454"/>
            <a:ext cx="172995" cy="219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458097" y="2907957"/>
            <a:ext cx="4926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458097" y="123568"/>
            <a:ext cx="0" cy="278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22389" y="3064476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36291" y="3064476"/>
            <a:ext cx="5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n-1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63114" y="3064476"/>
            <a:ext cx="260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 2   3   …          n-3   n-2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34992" y="3522410"/>
            <a:ext cx="6149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我们自创一种移动步伐，</a:t>
            </a:r>
            <a:r>
              <a:rPr lang="zh-CN" altLang="en-US" sz="1000" dirty="0"/>
              <a:t>一</a:t>
            </a:r>
            <a:r>
              <a:rPr lang="zh-CN" altLang="en-US" sz="1000" dirty="0" smtClean="0"/>
              <a:t>次只能移动 </a:t>
            </a:r>
            <a:r>
              <a:rPr lang="en-US" altLang="zh-CN" sz="1000" dirty="0" smtClean="0"/>
              <a:t>left </a:t>
            </a:r>
            <a:r>
              <a:rPr lang="zh-CN" altLang="en-US" sz="1000" dirty="0" smtClean="0"/>
              <a:t>和 </a:t>
            </a:r>
            <a:r>
              <a:rPr lang="en-US" altLang="zh-CN" sz="1000" dirty="0" smtClean="0"/>
              <a:t>right </a:t>
            </a:r>
            <a:r>
              <a:rPr lang="zh-CN" altLang="en-US" sz="1000" dirty="0" smtClean="0"/>
              <a:t>其中一个指针，两个指针只能朝着互相靠近的方向移动，不可以回溯。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一开始的时候 </a:t>
            </a:r>
            <a:r>
              <a:rPr lang="en-US" altLang="zh-CN" sz="1000" dirty="0" smtClean="0"/>
              <a:t>left </a:t>
            </a:r>
            <a:r>
              <a:rPr lang="zh-CN" altLang="en-US" sz="1000" dirty="0" smtClean="0"/>
              <a:t>在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0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right </a:t>
            </a:r>
            <a:r>
              <a:rPr lang="zh-CN" altLang="en-US" sz="1000" dirty="0" smtClean="0"/>
              <a:t>在 </a:t>
            </a:r>
            <a:r>
              <a:rPr lang="en-US" altLang="zh-CN" sz="1000" dirty="0" smtClean="0"/>
              <a:t>n-1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/>
              <a:t>假如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height[left] &lt; height[right], </a:t>
            </a:r>
            <a:r>
              <a:rPr lang="zh-CN" altLang="en-US" sz="1000" dirty="0" smtClean="0"/>
              <a:t>那么浅蓝色区域就是盛水的面积，我们暂时记录</a:t>
            </a:r>
            <a:r>
              <a:rPr lang="en-US" altLang="zh-CN" sz="1000" dirty="0" smtClean="0"/>
              <a:t>{0</a:t>
            </a:r>
            <a:r>
              <a:rPr lang="zh-CN" altLang="en-US" sz="1000" dirty="0" smtClean="0"/>
              <a:t>， </a:t>
            </a:r>
            <a:r>
              <a:rPr lang="en-US" altLang="zh-CN" sz="1000" dirty="0" smtClean="0"/>
              <a:t>n-1}</a:t>
            </a:r>
            <a:r>
              <a:rPr lang="zh-CN" altLang="en-US" sz="1000" dirty="0" smtClean="0"/>
              <a:t>这个面积为当前的盛水最大面积。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如果此时我们把</a:t>
            </a:r>
            <a:r>
              <a:rPr lang="en-US" altLang="zh-CN" sz="1000" dirty="0" smtClean="0"/>
              <a:t>left</a:t>
            </a:r>
            <a:r>
              <a:rPr lang="zh-CN" altLang="en-US" sz="1000" dirty="0" smtClean="0"/>
              <a:t>指针向右移动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位，那么移动后，可能出现的最大盛水面积会出现在</a:t>
            </a:r>
            <a:r>
              <a:rPr lang="en-US" altLang="zh-CN" sz="1000" dirty="0" smtClean="0"/>
              <a:t>[1, n-1] </a:t>
            </a:r>
            <a:r>
              <a:rPr lang="zh-CN" altLang="en-US" sz="1000" dirty="0" smtClean="0"/>
              <a:t>这个范围内，也就是说在</a:t>
            </a:r>
            <a:r>
              <a:rPr lang="en-US" altLang="zh-CN" sz="1000" dirty="0" smtClean="0"/>
              <a:t>[1, n-1]</a:t>
            </a:r>
            <a:r>
              <a:rPr lang="zh-CN" altLang="en-US" sz="1000" dirty="0" smtClean="0"/>
              <a:t>这个范围内，可能出现比 </a:t>
            </a:r>
            <a:r>
              <a:rPr lang="en-US" altLang="zh-CN" sz="1000" dirty="0" smtClean="0"/>
              <a:t>{0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n-1}</a:t>
            </a:r>
            <a:r>
              <a:rPr lang="zh-CN" altLang="en-US" sz="1000" dirty="0" smtClean="0"/>
              <a:t>这种情况更大的盛水面积。</a:t>
            </a:r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 smtClean="0"/>
              <a:t>我们在移动指针前，我们知道最大盛水面积出现的范围是</a:t>
            </a:r>
            <a:r>
              <a:rPr lang="en-US" altLang="zh-CN" sz="1000" dirty="0" smtClean="0"/>
              <a:t>[0, n-1]</a:t>
            </a:r>
            <a:r>
              <a:rPr lang="zh-CN" altLang="en-US" sz="1000" dirty="0" smtClean="0"/>
              <a:t>，现在移动之后变成了</a:t>
            </a:r>
            <a:r>
              <a:rPr lang="en-US" altLang="zh-CN" sz="1000" dirty="0" smtClean="0"/>
              <a:t>[1, n-1]</a:t>
            </a:r>
            <a:r>
              <a:rPr lang="zh-CN" altLang="en-US" sz="1000" dirty="0" smtClean="0"/>
              <a:t>。发现很多的情况被这次移动给排除掉了，它们是：</a:t>
            </a:r>
            <a:r>
              <a:rPr lang="en-US" altLang="zh-CN" sz="1000" dirty="0" smtClean="0"/>
              <a:t>{0,1}, {0,2}, …, {0, n-1}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它们被排除是合理的吗？只要想象一下就可以发现，确实是合理的。也就是说我们上面的移动策略是合理的。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zh-CN" altLang="en-US" sz="1000" dirty="0" smtClean="0"/>
              <a:t>所以我们的移动策略是：比较</a:t>
            </a:r>
            <a:r>
              <a:rPr lang="en-US" altLang="zh-CN" sz="1000" dirty="0" smtClean="0"/>
              <a:t>height[left], height[right]</a:t>
            </a:r>
            <a:r>
              <a:rPr lang="zh-CN" altLang="en-US" sz="1000" dirty="0" smtClean="0"/>
              <a:t>，它们中较小的那个朝里移动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格，继续比较，这样最终可以找到最大的盛水面积</a:t>
            </a:r>
            <a:endParaRPr lang="en-US" altLang="zh-CN" sz="1000" dirty="0" smtClean="0"/>
          </a:p>
          <a:p>
            <a:endParaRPr lang="zh-CN" altLang="en-US" sz="1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898821" y="848497"/>
            <a:ext cx="4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95106" y="61784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65407" y="1598141"/>
            <a:ext cx="3015047" cy="1309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275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williams</dc:creator>
  <cp:lastModifiedBy>jason williams</cp:lastModifiedBy>
  <cp:revision>4</cp:revision>
  <dcterms:created xsi:type="dcterms:W3CDTF">2019-10-15T05:23:51Z</dcterms:created>
  <dcterms:modified xsi:type="dcterms:W3CDTF">2019-10-16T03:58:35Z</dcterms:modified>
</cp:coreProperties>
</file>