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82A4-150D-4847-B0C0-D4B306F097B6}" type="datetimeFigureOut">
              <a:rPr lang="zh-CN" altLang="en-US" smtClean="0"/>
              <a:t>2019/10/17/Thursday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9586-85D9-4DC9-9E10-04A86FB2A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94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82A4-150D-4847-B0C0-D4B306F097B6}" type="datetimeFigureOut">
              <a:rPr lang="zh-CN" altLang="en-US" smtClean="0"/>
              <a:t>2019/10/17/Thursday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9586-85D9-4DC9-9E10-04A86FB2A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68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82A4-150D-4847-B0C0-D4B306F097B6}" type="datetimeFigureOut">
              <a:rPr lang="zh-CN" altLang="en-US" smtClean="0"/>
              <a:t>2019/10/17/Thursday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9586-85D9-4DC9-9E10-04A86FB2A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31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82A4-150D-4847-B0C0-D4B306F097B6}" type="datetimeFigureOut">
              <a:rPr lang="zh-CN" altLang="en-US" smtClean="0"/>
              <a:t>2019/10/17/Thursday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9586-85D9-4DC9-9E10-04A86FB2A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3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82A4-150D-4847-B0C0-D4B306F097B6}" type="datetimeFigureOut">
              <a:rPr lang="zh-CN" altLang="en-US" smtClean="0"/>
              <a:t>2019/10/17/Thursday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9586-85D9-4DC9-9E10-04A86FB2A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4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82A4-150D-4847-B0C0-D4B306F097B6}" type="datetimeFigureOut">
              <a:rPr lang="zh-CN" altLang="en-US" smtClean="0"/>
              <a:t>2019/10/17/Thursday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9586-85D9-4DC9-9E10-04A86FB2A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82A4-150D-4847-B0C0-D4B306F097B6}" type="datetimeFigureOut">
              <a:rPr lang="zh-CN" altLang="en-US" smtClean="0"/>
              <a:t>2019/10/17/Thursday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9586-85D9-4DC9-9E10-04A86FB2A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36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82A4-150D-4847-B0C0-D4B306F097B6}" type="datetimeFigureOut">
              <a:rPr lang="zh-CN" altLang="en-US" smtClean="0"/>
              <a:t>2019/10/17/Thursday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9586-85D9-4DC9-9E10-04A86FB2A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18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82A4-150D-4847-B0C0-D4B306F097B6}" type="datetimeFigureOut">
              <a:rPr lang="zh-CN" altLang="en-US" smtClean="0"/>
              <a:t>2019/10/17/Thursday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9586-85D9-4DC9-9E10-04A86FB2A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86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82A4-150D-4847-B0C0-D4B306F097B6}" type="datetimeFigureOut">
              <a:rPr lang="zh-CN" altLang="en-US" smtClean="0"/>
              <a:t>2019/10/17/Thursday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9586-85D9-4DC9-9E10-04A86FB2A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243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82A4-150D-4847-B0C0-D4B306F097B6}" type="datetimeFigureOut">
              <a:rPr lang="zh-CN" altLang="en-US" smtClean="0"/>
              <a:t>2019/10/17/Thursday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69586-85D9-4DC9-9E10-04A86FB2A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67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082A4-150D-4847-B0C0-D4B306F097B6}" type="datetimeFigureOut">
              <a:rPr lang="zh-CN" altLang="en-US" smtClean="0"/>
              <a:t>2019/10/17/Thursday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69586-85D9-4DC9-9E10-04A86FB2A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20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0384" y="2232454"/>
            <a:ext cx="683741" cy="68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63130" y="2232453"/>
            <a:ext cx="683741" cy="6837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35876" y="2232452"/>
            <a:ext cx="683741" cy="6837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08622" y="2232452"/>
            <a:ext cx="683741" cy="68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890384" y="1540476"/>
            <a:ext cx="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163130" y="1540476"/>
            <a:ext cx="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1598837" y="2912074"/>
            <a:ext cx="539580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2855109" y="2907955"/>
            <a:ext cx="539580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4144329" y="2912074"/>
            <a:ext cx="539580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29064" y="1171144"/>
            <a:ext cx="116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dummy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44162" y="707077"/>
            <a:ext cx="29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992195" y="707077"/>
            <a:ext cx="29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291180" y="2232454"/>
            <a:ext cx="683741" cy="68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563926" y="2232453"/>
            <a:ext cx="683741" cy="6837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836672" y="2232452"/>
            <a:ext cx="683741" cy="6837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1109418" y="2232452"/>
            <a:ext cx="683741" cy="68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7291180" y="1540476"/>
            <a:ext cx="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8563926" y="1540476"/>
            <a:ext cx="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7999633" y="2912074"/>
            <a:ext cx="539580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9255905" y="2907955"/>
            <a:ext cx="539580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10545125" y="2912074"/>
            <a:ext cx="539580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829860" y="1171144"/>
            <a:ext cx="116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dummy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7144958" y="707077"/>
            <a:ext cx="29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8392991" y="707077"/>
            <a:ext cx="29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90384" y="5409456"/>
            <a:ext cx="683741" cy="68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163130" y="5409455"/>
            <a:ext cx="683741" cy="6837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435876" y="5409454"/>
            <a:ext cx="683741" cy="6837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708622" y="5409454"/>
            <a:ext cx="683741" cy="68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890384" y="4717478"/>
            <a:ext cx="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163130" y="4717478"/>
            <a:ext cx="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2855109" y="6084957"/>
            <a:ext cx="539580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4144329" y="6089076"/>
            <a:ext cx="539580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429064" y="4348146"/>
            <a:ext cx="116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dummy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44162" y="3884079"/>
            <a:ext cx="29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1992195" y="3884079"/>
            <a:ext cx="29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cxnSp>
        <p:nvCxnSpPr>
          <p:cNvPr id="50" name="肘形连接符 49"/>
          <p:cNvCxnSpPr>
            <a:stCxn id="34" idx="2"/>
            <a:endCxn id="36" idx="2"/>
          </p:cNvCxnSpPr>
          <p:nvPr/>
        </p:nvCxnSpPr>
        <p:spPr>
          <a:xfrm rot="5400000" flipH="1" flipV="1">
            <a:off x="2505000" y="4820450"/>
            <a:ext cx="2" cy="2545492"/>
          </a:xfrm>
          <a:prstGeom prst="bentConnector3">
            <a:avLst>
              <a:gd name="adj1" fmla="val -1143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7291180" y="4725715"/>
            <a:ext cx="683741" cy="68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8563926" y="4725714"/>
            <a:ext cx="683741" cy="6837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9836672" y="4725713"/>
            <a:ext cx="683741" cy="6837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1109418" y="4725713"/>
            <a:ext cx="683741" cy="68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/>
          <p:nvPr/>
        </p:nvCxnSpPr>
        <p:spPr>
          <a:xfrm>
            <a:off x="7291180" y="4033737"/>
            <a:ext cx="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8563926" y="4033737"/>
            <a:ext cx="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6829860" y="3664405"/>
            <a:ext cx="116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dummy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7144958" y="3200338"/>
            <a:ext cx="29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8392991" y="3200338"/>
            <a:ext cx="29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cxnSp>
        <p:nvCxnSpPr>
          <p:cNvPr id="66" name="肘形连接符 65"/>
          <p:cNvCxnSpPr>
            <a:stCxn id="53" idx="2"/>
            <a:endCxn id="55" idx="2"/>
          </p:cNvCxnSpPr>
          <p:nvPr/>
        </p:nvCxnSpPr>
        <p:spPr>
          <a:xfrm rot="5400000" flipH="1" flipV="1">
            <a:off x="8905796" y="4136709"/>
            <a:ext cx="2" cy="2545492"/>
          </a:xfrm>
          <a:prstGeom prst="bentConnector3">
            <a:avLst>
              <a:gd name="adj1" fmla="val -1143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stCxn id="54" idx="0"/>
            <a:endCxn id="56" idx="0"/>
          </p:cNvCxnSpPr>
          <p:nvPr/>
        </p:nvCxnSpPr>
        <p:spPr>
          <a:xfrm rot="5400000" flipH="1" flipV="1">
            <a:off x="10178543" y="3452968"/>
            <a:ext cx="1" cy="2545492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H="1">
            <a:off x="9255905" y="5409454"/>
            <a:ext cx="539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7309468" y="5975395"/>
            <a:ext cx="683741" cy="68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9861384" y="5975393"/>
            <a:ext cx="683741" cy="6837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8579861" y="5975392"/>
            <a:ext cx="683741" cy="6837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11127706" y="5975393"/>
            <a:ext cx="683741" cy="68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" name="直接箭头连接符 102"/>
          <p:cNvCxnSpPr/>
          <p:nvPr/>
        </p:nvCxnSpPr>
        <p:spPr>
          <a:xfrm>
            <a:off x="7999633" y="6659133"/>
            <a:ext cx="564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9280289" y="6659133"/>
            <a:ext cx="539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>
            <a:off x="10566545" y="6640845"/>
            <a:ext cx="539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6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12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jason williams</dc:creator>
  <cp:lastModifiedBy>jason williams</cp:lastModifiedBy>
  <cp:revision>5</cp:revision>
  <dcterms:created xsi:type="dcterms:W3CDTF">2019-10-17T13:53:51Z</dcterms:created>
  <dcterms:modified xsi:type="dcterms:W3CDTF">2019-10-17T23:39:40Z</dcterms:modified>
</cp:coreProperties>
</file>