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5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7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7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1FEA-10A1-4130-90AB-499996475DDC}" type="datetimeFigureOut">
              <a:rPr lang="zh-CN" altLang="en-US" smtClean="0"/>
              <a:t>2019/10/14/Monday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B6D7-699A-4063-8D35-F54233E9A1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6884"/>
              </p:ext>
            </p:extLst>
          </p:nvPr>
        </p:nvGraphicFramePr>
        <p:xfrm>
          <a:off x="1237129" y="839979"/>
          <a:ext cx="6647032" cy="509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879"/>
                <a:gridCol w="830879"/>
                <a:gridCol w="830879"/>
                <a:gridCol w="830879"/>
                <a:gridCol w="830879"/>
                <a:gridCol w="830879"/>
                <a:gridCol w="830879"/>
                <a:gridCol w="830879"/>
              </a:tblGrid>
              <a:tr h="728062"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false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280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7530" marR="77530" marT="38765" marB="38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true</a:t>
                      </a:r>
                      <a:endParaRPr lang="zh-CN" altLang="en-US" sz="1500" dirty="0"/>
                    </a:p>
                  </a:txBody>
                  <a:tcPr marL="77530" marR="77530" marT="38765" marB="3876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18565" y="839979"/>
            <a:ext cx="0" cy="509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494" y="2830144"/>
            <a:ext cx="36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237129" y="436567"/>
            <a:ext cx="6647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37530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148918" y="188259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pattern.length</a:t>
            </a:r>
            <a:r>
              <a:rPr lang="en-US" altLang="zh-CN" dirty="0" smtClean="0"/>
              <a:t>()+1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6155158"/>
            <a:ext cx="162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text.length</a:t>
            </a:r>
            <a:r>
              <a:rPr lang="en-US" altLang="zh-CN" dirty="0" smtClean="0"/>
              <a:t>()+1</a:t>
            </a:r>
            <a:endParaRPr lang="zh-CN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141227" y="490429"/>
            <a:ext cx="438636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1.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100" b="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[0][0] </a:t>
            </a:r>
            <a:r>
              <a:rPr kumimoji="0" lang="zh-CN" altLang="zh-CN" sz="11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是我们要求的目标值</a:t>
            </a: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11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默认先初始化为</a:t>
            </a: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25276" y="6062825"/>
            <a:ext cx="5920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3.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memo[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.length()][{value &lt; p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attern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.length}] </a:t>
            </a:r>
            <a:r>
              <a:rPr lang="zh-CN" altLang="zh-CN" sz="1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不确定</a:t>
            </a:r>
            <a:r>
              <a:rPr lang="zh-CN" altLang="zh-CN" sz="14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，</a:t>
            </a:r>
            <a:endParaRPr lang="en-US" altLang="zh-CN" sz="1400" i="1" dirty="0" smtClean="0">
              <a:solidFill>
                <a:schemeClr val="accent5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  <a:p>
            <a:r>
              <a:rPr lang="zh-CN" altLang="zh-CN" sz="1400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可能</a:t>
            </a:r>
            <a:r>
              <a:rPr lang="zh-CN" altLang="zh-CN" sz="1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lang="zh-CN" altLang="zh-CN" sz="14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，也可能为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false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en-US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默认先初始化为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8051240" y="2830144"/>
            <a:ext cx="3316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memo[{value &lt; 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.length()}][p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attern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.length] </a:t>
            </a:r>
            <a:r>
              <a:rPr lang="zh-CN" altLang="zh-CN" sz="1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</a:rPr>
              <a:t>显然为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false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0297" y="5201051"/>
            <a:ext cx="41684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2.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zh-CN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.length()][p</a:t>
            </a:r>
            <a:r>
              <a:rPr kumimoji="0" lang="en-US" altLang="zh-CN" sz="1400" b="0" i="1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attern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.length()] </a:t>
            </a:r>
            <a:r>
              <a:rPr lang="zh-CN" altLang="zh-CN" sz="1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定义为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， 此时带比较的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text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和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pattern </a:t>
            </a:r>
            <a: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  <a:t>都为空</a:t>
            </a:r>
            <a:br>
              <a:rPr lang="zh-CN" altLang="zh-CN" sz="1400" i="1" dirty="0">
                <a:solidFill>
                  <a:srgbClr val="808080"/>
                </a:solidFill>
                <a:latin typeface="宋体" panose="02010600030101010101" pitchFamily="2" charset="-122"/>
              </a:rPr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654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148</Words>
  <Application>Microsoft Office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Consolas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williams</dc:creator>
  <cp:lastModifiedBy>jason williams</cp:lastModifiedBy>
  <cp:revision>6</cp:revision>
  <dcterms:created xsi:type="dcterms:W3CDTF">2019-10-14T05:54:09Z</dcterms:created>
  <dcterms:modified xsi:type="dcterms:W3CDTF">2019-10-14T11:05:14Z</dcterms:modified>
</cp:coreProperties>
</file>