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d6186d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1d6186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d6186d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d6186d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1d6186d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1d6186d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1d6186d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1d6186d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d6186d6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1d6186d6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VCNL4040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CENG317-Dylan Ashton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577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b="5517" l="0" r="11480" t="0"/>
          <a:stretch/>
        </p:blipFill>
        <p:spPr>
          <a:xfrm>
            <a:off x="4957750" y="1310400"/>
            <a:ext cx="4234500" cy="25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5591050" y="868500"/>
            <a:ext cx="2967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I2C address of the VCNL4040 is 0x60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657725" y="857250"/>
            <a:ext cx="174600" cy="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5175" y="280725"/>
            <a:ext cx="87672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3053025" y="3238500"/>
            <a:ext cx="252000" cy="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5" y="102375"/>
            <a:ext cx="8869401" cy="49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600" y="35687"/>
            <a:ext cx="4458799" cy="507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76625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4">
            <a:alphaModFix/>
          </a:blip>
          <a:srcRect b="20034" l="0" r="0" t="26612"/>
          <a:stretch/>
        </p:blipFill>
        <p:spPr>
          <a:xfrm>
            <a:off x="3663813" y="152401"/>
            <a:ext cx="2724124" cy="258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5">
            <a:alphaModFix/>
          </a:blip>
          <a:srcRect b="27646" l="0" r="0" t="24899"/>
          <a:stretch/>
        </p:blipFill>
        <p:spPr>
          <a:xfrm>
            <a:off x="6387925" y="152400"/>
            <a:ext cx="2724124" cy="258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6">
            <a:alphaModFix/>
          </a:blip>
          <a:srcRect b="33090" l="0" r="0" t="17660"/>
          <a:stretch/>
        </p:blipFill>
        <p:spPr>
          <a:xfrm>
            <a:off x="5026824" y="2760531"/>
            <a:ext cx="2724124" cy="238297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5044825" y="1798775"/>
            <a:ext cx="1187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TOUCHING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647725" y="1902325"/>
            <a:ext cx="13728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SHORT PROXIMITY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425225" y="4269750"/>
            <a:ext cx="1414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OBSTRUCTION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7647725" y="2307425"/>
            <a:ext cx="1539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Range=0-20cm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181350" y="0"/>
            <a:ext cx="3782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Course knowledge utilized from previous courses.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316100" y="386400"/>
            <a:ext cx="6743400" cy="4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Electric Circuits: Learned electrical principles for connecting the Raspberry Pi and sensor.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 Fundamentals: Understood digital systems, key to Raspberry Pi operations.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Programming Fundamentals: Acquired basic programming skills for Python coding.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Computer Hardware &amp; Operating Systems: Gained knowledge in hardware and operating systems, aiding Raspberry Pi setup.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Embedded Systems: Provided insights into integrating hardware and software, essential for Raspberry Pi sensor work.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 Oriented Programming I &amp; II: Enhanced understanding of programming concepts, applicable in Python.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UNIX Internals &amp; Unix Scripting: Offered UNIX/Linux background, useful for Raspberry Pi’s environment.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