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d6186d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d6186d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d6186d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d6186d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1d6186d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1d6186d6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d6186d6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1d6186d6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d6186d6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d6186d6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577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r="11480" b="5517"/>
          <a:stretch/>
        </p:blipFill>
        <p:spPr>
          <a:xfrm>
            <a:off x="4957750" y="1310400"/>
            <a:ext cx="4234500" cy="25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4957750" y="868500"/>
            <a:ext cx="4234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I2C address of the VCNL4040 is 0x60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B736F-7138-3A48-B526-9832220FBBB1}"/>
              </a:ext>
            </a:extLst>
          </p:cNvPr>
          <p:cNvSpPr txBox="1"/>
          <p:nvPr/>
        </p:nvSpPr>
        <p:spPr>
          <a:xfrm>
            <a:off x="5181136" y="239702"/>
            <a:ext cx="378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CENG317-Dylan Ashton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8657725" y="857250"/>
            <a:ext cx="174600" cy="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65175" y="280725"/>
            <a:ext cx="8767200" cy="42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053025" y="3238500"/>
            <a:ext cx="252000" cy="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5" y="102375"/>
            <a:ext cx="8869401" cy="49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958B9-329E-0FB0-E3F2-BE04DD269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360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t="26612" b="20034"/>
          <a:stretch/>
        </p:blipFill>
        <p:spPr>
          <a:xfrm>
            <a:off x="3663813" y="152401"/>
            <a:ext cx="2724124" cy="258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t="24899" b="27646"/>
          <a:stretch/>
        </p:blipFill>
        <p:spPr>
          <a:xfrm>
            <a:off x="6387925" y="152400"/>
            <a:ext cx="2724124" cy="258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5">
            <a:alphaModFix/>
          </a:blip>
          <a:srcRect t="17660" b="33090"/>
          <a:stretch/>
        </p:blipFill>
        <p:spPr>
          <a:xfrm>
            <a:off x="5026824" y="2760531"/>
            <a:ext cx="2724124" cy="23829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5044825" y="1798775"/>
            <a:ext cx="118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TOUCHING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647725" y="1902325"/>
            <a:ext cx="1372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SHORT PROXIMITY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425225" y="4269750"/>
            <a:ext cx="1414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OBSTRUCTION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647725" y="2307425"/>
            <a:ext cx="1539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Range=0-20cm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309F1-1577-CA00-A013-1317AAC88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1" y="14226"/>
            <a:ext cx="3705750" cy="51292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181350" y="0"/>
            <a:ext cx="37824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Course knowledge utilized from previous courses.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316100" y="386400"/>
            <a:ext cx="6743400" cy="4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Electric Circuits: Learned electrical principles for connecting the Raspberry Pi and sensor.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Fundamentals: Understood digital systems, key to Raspberry Pi operations.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Programming Fundamentals: Acquired basic programming skills for Python coding.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Computer Hardware &amp; Operating Systems: Gained knowledge in hardware and operating systems, aiding Raspberry Pi setup.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Embedded Systems: Provided insights into integrating hardware and software, essential for Raspberry Pi sensor work.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 Oriented Programming I &amp; II: Enhanced understanding of programming concepts, applicable in Python.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UNIX Internals &amp; Unix Scripting: Offered UNIX/Linux background, useful for Raspberry Pi’s environment.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Montserrat</vt:lpstr>
      <vt:lpstr>Focus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Dylan Ashton</cp:lastModifiedBy>
  <cp:revision>1</cp:revision>
  <dcterms:modified xsi:type="dcterms:W3CDTF">2023-11-27T17:36:47Z</dcterms:modified>
</cp:coreProperties>
</file>