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7FFC1-4A87-4F5A-85D6-441D1F7B26A7}" type="datetimeFigureOut">
              <a:rPr lang="pt-BR" smtClean="0"/>
              <a:pPr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97CF-A2D9-4BBD-8DA7-335AFAE7A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letter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2304256" cy="2983615"/>
          </a:xfrm>
          <a:prstGeom prst="rect">
            <a:avLst/>
          </a:prstGeom>
          <a:noFill/>
        </p:spPr>
      </p:pic>
      <p:sp>
        <p:nvSpPr>
          <p:cNvPr id="6148" name="AutoShape 4" descr="Resultado de imagem para letter 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50" name="AutoShape 6" descr="Resultado de imagem para letter 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4" name="Picture 10" descr="Resultado de imagem para letter 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060848"/>
            <a:ext cx="1296144" cy="97326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4860032" y="2276872"/>
            <a:ext cx="1789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code</a:t>
            </a:r>
            <a:endParaRPr lang="pt-BR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56" name="AutoShape 12" descr="Resultado de imagem para ba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58" name="AutoShape 14" descr="Resultado de imagem para ba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60" name="Picture 16" descr="Resultado de imagem para bar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6161470" y="2559610"/>
            <a:ext cx="481216" cy="347788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0" y="3429000"/>
            <a:ext cx="91440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3933056"/>
            <a:ext cx="9144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4077072"/>
            <a:ext cx="91440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4437112"/>
            <a:ext cx="91440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4725144"/>
            <a:ext cx="9144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5013176"/>
            <a:ext cx="9144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0" y="5229200"/>
            <a:ext cx="914400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0" y="5949280"/>
            <a:ext cx="91440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0" y="6497960"/>
            <a:ext cx="914400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102" name="Picture 6" descr="Resultado de imagem para que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r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wh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92696"/>
            <a:ext cx="2857500" cy="2257426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13737" t="14659" r="43222" b="70681"/>
          <a:stretch>
            <a:fillRect/>
          </a:stretch>
        </p:blipFill>
        <p:spPr bwMode="auto">
          <a:xfrm>
            <a:off x="1331640" y="4293096"/>
            <a:ext cx="67687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Resultado de imagem para pyth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836712"/>
            <a:ext cx="4775557" cy="2477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sos de us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5904656" cy="4626471"/>
          </a:xfrm>
          <a:prstGeom prst="rect">
            <a:avLst/>
          </a:prstGeom>
        </p:spPr>
      </p:pic>
      <p:pic>
        <p:nvPicPr>
          <p:cNvPr id="5" name="Imagem 4" descr="clas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1412776"/>
            <a:ext cx="2566963" cy="3411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ar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483768" y="148478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55776" y="1772816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652120" y="1556792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retoEbran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Apresentação na tela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Camila Geralda de Almeida</dc:creator>
  <cp:lastModifiedBy>Camila Geralda de Almeida</cp:lastModifiedBy>
  <cp:revision>9</cp:revision>
  <dcterms:created xsi:type="dcterms:W3CDTF">2017-08-02T02:47:12Z</dcterms:created>
  <dcterms:modified xsi:type="dcterms:W3CDTF">2017-08-02T11:45:16Z</dcterms:modified>
</cp:coreProperties>
</file>