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Archivo Black"/>
      <p:regular r:id="rId25"/>
    </p:embeddedFont>
    <p:embeddedFont>
      <p:font typeface="Comfortaa Medium"/>
      <p:regular r:id="rId26"/>
      <p:bold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4VfmLubln5R0idIIVsao5GRC/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889214-752D-46FA-B1BF-60F730494A1A}">
  <a:tblStyle styleId="{E4889214-752D-46FA-B1BF-60F730494A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20" Type="http://schemas.openxmlformats.org/officeDocument/2006/relationships/font" Target="fonts/BebasNeue-regular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26" Type="http://schemas.openxmlformats.org/officeDocument/2006/relationships/font" Target="fonts/ComfortaaMedium-regular.fntdata"/><Relationship Id="rId25" Type="http://schemas.openxmlformats.org/officeDocument/2006/relationships/font" Target="fonts/ArchivoBlack-regular.fntdata"/><Relationship Id="rId28" Type="http://schemas.openxmlformats.org/officeDocument/2006/relationships/font" Target="fonts/Comfortaa-regular.fntdata"/><Relationship Id="rId27" Type="http://schemas.openxmlformats.org/officeDocument/2006/relationships/font" Target="fonts/ComfortaaMedium-bold.fntdata"/><Relationship Id="rId29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57945f9751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57945f9751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57945f97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357945f97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357945f97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357945f97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357945f975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357945f97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57945f975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57945f975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57945f975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357945f975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357945f975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357945f975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357945f9751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357945f9751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357945f975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357945f975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7"/>
          <p:cNvSpPr txBox="1"/>
          <p:nvPr>
            <p:ph type="ctrTitle"/>
          </p:nvPr>
        </p:nvSpPr>
        <p:spPr>
          <a:xfrm>
            <a:off x="3767200" y="1499738"/>
            <a:ext cx="46611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7"/>
          <p:cNvSpPr txBox="1"/>
          <p:nvPr>
            <p:ph idx="1" type="subTitle"/>
          </p:nvPr>
        </p:nvSpPr>
        <p:spPr>
          <a:xfrm>
            <a:off x="3767200" y="3154424"/>
            <a:ext cx="4661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87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7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7"/>
          <p:cNvSpPr/>
          <p:nvPr/>
        </p:nvSpPr>
        <p:spPr>
          <a:xfrm flipH="1">
            <a:off x="4246038" y="47466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87"/>
          <p:cNvSpPr/>
          <p:nvPr/>
        </p:nvSpPr>
        <p:spPr>
          <a:xfrm rot="5735881">
            <a:off x="7022084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7"/>
          <p:cNvSpPr/>
          <p:nvPr/>
        </p:nvSpPr>
        <p:spPr>
          <a:xfrm flipH="1">
            <a:off x="8644681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7"/>
          <p:cNvSpPr/>
          <p:nvPr/>
        </p:nvSpPr>
        <p:spPr>
          <a:xfrm>
            <a:off x="948512" y="2897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7"/>
          <p:cNvSpPr/>
          <p:nvPr/>
        </p:nvSpPr>
        <p:spPr>
          <a:xfrm flipH="1">
            <a:off x="1615123" y="42623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7"/>
          <p:cNvSpPr/>
          <p:nvPr/>
        </p:nvSpPr>
        <p:spPr>
          <a:xfrm flipH="1">
            <a:off x="5090631" y="837601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96"/>
          <p:cNvSpPr/>
          <p:nvPr/>
        </p:nvSpPr>
        <p:spPr>
          <a:xfrm>
            <a:off x="2911926" y="4947401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6"/>
          <p:cNvSpPr/>
          <p:nvPr/>
        </p:nvSpPr>
        <p:spPr>
          <a:xfrm>
            <a:off x="279440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6"/>
          <p:cNvSpPr/>
          <p:nvPr/>
        </p:nvSpPr>
        <p:spPr>
          <a:xfrm flipH="1">
            <a:off x="5894099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6"/>
          <p:cNvSpPr/>
          <p:nvPr/>
        </p:nvSpPr>
        <p:spPr>
          <a:xfrm flipH="1">
            <a:off x="5467076" y="497161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6"/>
          <p:cNvSpPr/>
          <p:nvPr/>
        </p:nvSpPr>
        <p:spPr>
          <a:xfrm rot="5735881">
            <a:off x="7001722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6"/>
          <p:cNvSpPr/>
          <p:nvPr/>
        </p:nvSpPr>
        <p:spPr>
          <a:xfrm flipH="1">
            <a:off x="8624320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6"/>
          <p:cNvSpPr/>
          <p:nvPr/>
        </p:nvSpPr>
        <p:spPr>
          <a:xfrm>
            <a:off x="3851551" y="45421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96"/>
          <p:cNvGrpSpPr/>
          <p:nvPr/>
        </p:nvGrpSpPr>
        <p:grpSpPr>
          <a:xfrm rot="-1821919">
            <a:off x="-307246" y="3106590"/>
            <a:ext cx="1299622" cy="2651890"/>
            <a:chOff x="8154826" y="3096390"/>
            <a:chExt cx="1299652" cy="2651951"/>
          </a:xfrm>
        </p:grpSpPr>
        <p:sp>
          <p:nvSpPr>
            <p:cNvPr id="213" name="Google Shape;213;p96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6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96"/>
          <p:cNvSpPr/>
          <p:nvPr/>
        </p:nvSpPr>
        <p:spPr>
          <a:xfrm flipH="1" rot="-570776">
            <a:off x="316063" y="425976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6"/>
          <p:cNvSpPr/>
          <p:nvPr/>
        </p:nvSpPr>
        <p:spPr>
          <a:xfrm>
            <a:off x="928151" y="2897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96"/>
          <p:cNvGrpSpPr/>
          <p:nvPr/>
        </p:nvGrpSpPr>
        <p:grpSpPr>
          <a:xfrm flipH="1" rot="1821919">
            <a:off x="8151624" y="3106590"/>
            <a:ext cx="1299622" cy="2651890"/>
            <a:chOff x="8154826" y="3096390"/>
            <a:chExt cx="1299652" cy="2651951"/>
          </a:xfrm>
        </p:grpSpPr>
        <p:sp>
          <p:nvSpPr>
            <p:cNvPr id="218" name="Google Shape;218;p96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96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96"/>
          <p:cNvSpPr/>
          <p:nvPr/>
        </p:nvSpPr>
        <p:spPr>
          <a:xfrm rot="570776">
            <a:off x="7923686" y="425976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7"/>
          <p:cNvSpPr txBox="1"/>
          <p:nvPr>
            <p:ph idx="1" type="subTitle"/>
          </p:nvPr>
        </p:nvSpPr>
        <p:spPr>
          <a:xfrm>
            <a:off x="1330457" y="1739273"/>
            <a:ext cx="32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97"/>
          <p:cNvSpPr txBox="1"/>
          <p:nvPr>
            <p:ph idx="2" type="subTitle"/>
          </p:nvPr>
        </p:nvSpPr>
        <p:spPr>
          <a:xfrm>
            <a:off x="4614000" y="2806807"/>
            <a:ext cx="32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97"/>
          <p:cNvSpPr txBox="1"/>
          <p:nvPr>
            <p:ph idx="3" type="subTitle"/>
          </p:nvPr>
        </p:nvSpPr>
        <p:spPr>
          <a:xfrm>
            <a:off x="4617456" y="1739273"/>
            <a:ext cx="32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97"/>
          <p:cNvSpPr txBox="1"/>
          <p:nvPr>
            <p:ph idx="4" type="subTitle"/>
          </p:nvPr>
        </p:nvSpPr>
        <p:spPr>
          <a:xfrm>
            <a:off x="1330457" y="2806799"/>
            <a:ext cx="32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97"/>
          <p:cNvSpPr txBox="1"/>
          <p:nvPr>
            <p:ph idx="5" type="subTitle"/>
          </p:nvPr>
        </p:nvSpPr>
        <p:spPr>
          <a:xfrm>
            <a:off x="1330448" y="3874325"/>
            <a:ext cx="32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97"/>
          <p:cNvSpPr txBox="1"/>
          <p:nvPr>
            <p:ph idx="6" type="subTitle"/>
          </p:nvPr>
        </p:nvSpPr>
        <p:spPr>
          <a:xfrm>
            <a:off x="4610734" y="3874325"/>
            <a:ext cx="320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97"/>
          <p:cNvSpPr txBox="1"/>
          <p:nvPr>
            <p:ph idx="7" type="subTitle"/>
          </p:nvPr>
        </p:nvSpPr>
        <p:spPr>
          <a:xfrm>
            <a:off x="1323750" y="1434050"/>
            <a:ext cx="320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9" name="Google Shape;229;p97"/>
          <p:cNvSpPr txBox="1"/>
          <p:nvPr>
            <p:ph idx="8" type="subTitle"/>
          </p:nvPr>
        </p:nvSpPr>
        <p:spPr>
          <a:xfrm>
            <a:off x="4614010" y="2499250"/>
            <a:ext cx="320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97"/>
          <p:cNvSpPr txBox="1"/>
          <p:nvPr>
            <p:ph idx="9" type="subTitle"/>
          </p:nvPr>
        </p:nvSpPr>
        <p:spPr>
          <a:xfrm>
            <a:off x="4617456" y="1434050"/>
            <a:ext cx="320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97"/>
          <p:cNvSpPr txBox="1"/>
          <p:nvPr>
            <p:ph idx="13" type="subTitle"/>
          </p:nvPr>
        </p:nvSpPr>
        <p:spPr>
          <a:xfrm>
            <a:off x="1323750" y="2499238"/>
            <a:ext cx="320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97"/>
          <p:cNvSpPr txBox="1"/>
          <p:nvPr>
            <p:ph idx="14" type="subTitle"/>
          </p:nvPr>
        </p:nvSpPr>
        <p:spPr>
          <a:xfrm>
            <a:off x="1330458" y="3564425"/>
            <a:ext cx="320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97"/>
          <p:cNvSpPr txBox="1"/>
          <p:nvPr>
            <p:ph idx="15" type="subTitle"/>
          </p:nvPr>
        </p:nvSpPr>
        <p:spPr>
          <a:xfrm>
            <a:off x="4617456" y="3564425"/>
            <a:ext cx="32028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97"/>
          <p:cNvSpPr/>
          <p:nvPr/>
        </p:nvSpPr>
        <p:spPr>
          <a:xfrm flipH="1">
            <a:off x="7613242" y="4368239"/>
            <a:ext cx="1530769" cy="1421038"/>
          </a:xfrm>
          <a:custGeom>
            <a:rect b="b" l="l" r="r" t="t"/>
            <a:pathLst>
              <a:path extrusionOk="0" h="14359" w="15467">
                <a:moveTo>
                  <a:pt x="7264" y="0"/>
                </a:moveTo>
                <a:cubicBezTo>
                  <a:pt x="6577" y="727"/>
                  <a:pt x="6350" y="1783"/>
                  <a:pt x="6362" y="2782"/>
                </a:cubicBezTo>
                <a:cubicBezTo>
                  <a:pt x="6376" y="3782"/>
                  <a:pt x="6600" y="4767"/>
                  <a:pt x="6688" y="5762"/>
                </a:cubicBezTo>
                <a:cubicBezTo>
                  <a:pt x="6102" y="4477"/>
                  <a:pt x="5387" y="3251"/>
                  <a:pt x="4557" y="2108"/>
                </a:cubicBezTo>
                <a:cubicBezTo>
                  <a:pt x="4317" y="1777"/>
                  <a:pt x="3961" y="1420"/>
                  <a:pt x="3586" y="1420"/>
                </a:cubicBezTo>
                <a:cubicBezTo>
                  <a:pt x="3513" y="1420"/>
                  <a:pt x="3439" y="1434"/>
                  <a:pt x="3365" y="1464"/>
                </a:cubicBezTo>
                <a:cubicBezTo>
                  <a:pt x="3248" y="1972"/>
                  <a:pt x="3450" y="2497"/>
                  <a:pt x="3688" y="2961"/>
                </a:cubicBezTo>
                <a:cubicBezTo>
                  <a:pt x="4315" y="4194"/>
                  <a:pt x="5215" y="5287"/>
                  <a:pt x="6304" y="6141"/>
                </a:cubicBezTo>
                <a:cubicBezTo>
                  <a:pt x="4767" y="5624"/>
                  <a:pt x="3150" y="5345"/>
                  <a:pt x="1529" y="5320"/>
                </a:cubicBezTo>
                <a:cubicBezTo>
                  <a:pt x="1487" y="5319"/>
                  <a:pt x="1444" y="5319"/>
                  <a:pt x="1402" y="5319"/>
                </a:cubicBezTo>
                <a:cubicBezTo>
                  <a:pt x="1015" y="5319"/>
                  <a:pt x="619" y="5350"/>
                  <a:pt x="282" y="5537"/>
                </a:cubicBezTo>
                <a:cubicBezTo>
                  <a:pt x="140" y="5614"/>
                  <a:pt x="0" y="5751"/>
                  <a:pt x="23" y="5910"/>
                </a:cubicBezTo>
                <a:cubicBezTo>
                  <a:pt x="41" y="6027"/>
                  <a:pt x="140" y="6113"/>
                  <a:pt x="237" y="6182"/>
                </a:cubicBezTo>
                <a:cubicBezTo>
                  <a:pt x="1051" y="6763"/>
                  <a:pt x="2083" y="6950"/>
                  <a:pt x="3082" y="6992"/>
                </a:cubicBezTo>
                <a:cubicBezTo>
                  <a:pt x="3325" y="7003"/>
                  <a:pt x="3568" y="7006"/>
                  <a:pt x="3811" y="7006"/>
                </a:cubicBezTo>
                <a:cubicBezTo>
                  <a:pt x="4132" y="7006"/>
                  <a:pt x="4452" y="7001"/>
                  <a:pt x="4773" y="7001"/>
                </a:cubicBezTo>
                <a:cubicBezTo>
                  <a:pt x="5210" y="7001"/>
                  <a:pt x="5647" y="7011"/>
                  <a:pt x="6082" y="7057"/>
                </a:cubicBezTo>
                <a:cubicBezTo>
                  <a:pt x="4417" y="7961"/>
                  <a:pt x="2885" y="9110"/>
                  <a:pt x="1561" y="10465"/>
                </a:cubicBezTo>
                <a:cubicBezTo>
                  <a:pt x="1356" y="10674"/>
                  <a:pt x="1150" y="10900"/>
                  <a:pt x="1073" y="11183"/>
                </a:cubicBezTo>
                <a:cubicBezTo>
                  <a:pt x="997" y="11465"/>
                  <a:pt x="1096" y="11818"/>
                  <a:pt x="1367" y="11933"/>
                </a:cubicBezTo>
                <a:cubicBezTo>
                  <a:pt x="1437" y="11962"/>
                  <a:pt x="1513" y="11974"/>
                  <a:pt x="1589" y="11974"/>
                </a:cubicBezTo>
                <a:cubicBezTo>
                  <a:pt x="1683" y="11974"/>
                  <a:pt x="1778" y="11957"/>
                  <a:pt x="1869" y="11936"/>
                </a:cubicBezTo>
                <a:cubicBezTo>
                  <a:pt x="2847" y="11716"/>
                  <a:pt x="3688" y="11097"/>
                  <a:pt x="4416" y="10408"/>
                </a:cubicBezTo>
                <a:cubicBezTo>
                  <a:pt x="5144" y="9719"/>
                  <a:pt x="5792" y="8946"/>
                  <a:pt x="6564" y="8307"/>
                </a:cubicBezTo>
                <a:lnTo>
                  <a:pt x="6564" y="8307"/>
                </a:lnTo>
                <a:cubicBezTo>
                  <a:pt x="6070" y="10013"/>
                  <a:pt x="5891" y="11810"/>
                  <a:pt x="6040" y="13578"/>
                </a:cubicBezTo>
                <a:cubicBezTo>
                  <a:pt x="6068" y="13909"/>
                  <a:pt x="6187" y="14324"/>
                  <a:pt x="6518" y="14357"/>
                </a:cubicBezTo>
                <a:cubicBezTo>
                  <a:pt x="6531" y="14358"/>
                  <a:pt x="6545" y="14359"/>
                  <a:pt x="6558" y="14359"/>
                </a:cubicBezTo>
                <a:cubicBezTo>
                  <a:pt x="6853" y="14359"/>
                  <a:pt x="7043" y="14019"/>
                  <a:pt x="7132" y="13727"/>
                </a:cubicBezTo>
                <a:cubicBezTo>
                  <a:pt x="7410" y="12777"/>
                  <a:pt x="7514" y="11805"/>
                  <a:pt x="7501" y="10817"/>
                </a:cubicBezTo>
                <a:cubicBezTo>
                  <a:pt x="7487" y="9828"/>
                  <a:pt x="7257" y="8821"/>
                  <a:pt x="7259" y="7852"/>
                </a:cubicBezTo>
                <a:lnTo>
                  <a:pt x="7259" y="7852"/>
                </a:lnTo>
                <a:cubicBezTo>
                  <a:pt x="7866" y="9133"/>
                  <a:pt x="8464" y="10417"/>
                  <a:pt x="9092" y="11687"/>
                </a:cubicBezTo>
                <a:cubicBezTo>
                  <a:pt x="9337" y="12184"/>
                  <a:pt x="9595" y="12692"/>
                  <a:pt x="9999" y="13073"/>
                </a:cubicBezTo>
                <a:cubicBezTo>
                  <a:pt x="10125" y="13191"/>
                  <a:pt x="10289" y="13300"/>
                  <a:pt x="10455" y="13300"/>
                </a:cubicBezTo>
                <a:cubicBezTo>
                  <a:pt x="10491" y="13300"/>
                  <a:pt x="10527" y="13295"/>
                  <a:pt x="10564" y="13284"/>
                </a:cubicBezTo>
                <a:cubicBezTo>
                  <a:pt x="10820" y="13203"/>
                  <a:pt x="10885" y="12871"/>
                  <a:pt x="10878" y="12601"/>
                </a:cubicBezTo>
                <a:cubicBezTo>
                  <a:pt x="10830" y="10874"/>
                  <a:pt x="9645" y="9365"/>
                  <a:pt x="8251" y="8344"/>
                </a:cubicBezTo>
                <a:lnTo>
                  <a:pt x="8251" y="8344"/>
                </a:lnTo>
                <a:cubicBezTo>
                  <a:pt x="9532" y="9202"/>
                  <a:pt x="10878" y="9964"/>
                  <a:pt x="12274" y="10622"/>
                </a:cubicBezTo>
                <a:cubicBezTo>
                  <a:pt x="12450" y="10705"/>
                  <a:pt x="12660" y="10780"/>
                  <a:pt x="12850" y="10780"/>
                </a:cubicBezTo>
                <a:cubicBezTo>
                  <a:pt x="12985" y="10780"/>
                  <a:pt x="13110" y="10742"/>
                  <a:pt x="13205" y="10640"/>
                </a:cubicBezTo>
                <a:cubicBezTo>
                  <a:pt x="13352" y="10484"/>
                  <a:pt x="13348" y="10234"/>
                  <a:pt x="13280" y="10030"/>
                </a:cubicBezTo>
                <a:cubicBezTo>
                  <a:pt x="13100" y="9494"/>
                  <a:pt x="12577" y="9163"/>
                  <a:pt x="12090" y="8877"/>
                </a:cubicBezTo>
                <a:cubicBezTo>
                  <a:pt x="11056" y="8272"/>
                  <a:pt x="10009" y="7676"/>
                  <a:pt x="8883" y="7269"/>
                </a:cubicBezTo>
                <a:lnTo>
                  <a:pt x="8883" y="7269"/>
                </a:lnTo>
                <a:cubicBezTo>
                  <a:pt x="10238" y="7717"/>
                  <a:pt x="11592" y="8166"/>
                  <a:pt x="12974" y="8520"/>
                </a:cubicBezTo>
                <a:cubicBezTo>
                  <a:pt x="13525" y="8662"/>
                  <a:pt x="14088" y="8788"/>
                  <a:pt x="14654" y="8788"/>
                </a:cubicBezTo>
                <a:cubicBezTo>
                  <a:pt x="14745" y="8788"/>
                  <a:pt x="14837" y="8785"/>
                  <a:pt x="14929" y="8778"/>
                </a:cubicBezTo>
                <a:cubicBezTo>
                  <a:pt x="15168" y="8759"/>
                  <a:pt x="15466" y="8643"/>
                  <a:pt x="15455" y="8404"/>
                </a:cubicBezTo>
                <a:cubicBezTo>
                  <a:pt x="15446" y="8239"/>
                  <a:pt x="15287" y="8130"/>
                  <a:pt x="15143" y="8050"/>
                </a:cubicBezTo>
                <a:cubicBezTo>
                  <a:pt x="13488" y="7133"/>
                  <a:pt x="11596" y="6651"/>
                  <a:pt x="9704" y="6651"/>
                </a:cubicBezTo>
                <a:cubicBezTo>
                  <a:pt x="9226" y="6651"/>
                  <a:pt x="8748" y="6682"/>
                  <a:pt x="8274" y="6744"/>
                </a:cubicBezTo>
                <a:cubicBezTo>
                  <a:pt x="9566" y="6205"/>
                  <a:pt x="10841" y="5609"/>
                  <a:pt x="12010" y="4837"/>
                </a:cubicBezTo>
                <a:cubicBezTo>
                  <a:pt x="12598" y="4450"/>
                  <a:pt x="13173" y="4000"/>
                  <a:pt x="13512" y="3383"/>
                </a:cubicBezTo>
                <a:cubicBezTo>
                  <a:pt x="13604" y="3216"/>
                  <a:pt x="13666" y="2981"/>
                  <a:pt x="13522" y="2856"/>
                </a:cubicBezTo>
                <a:cubicBezTo>
                  <a:pt x="13461" y="2804"/>
                  <a:pt x="13381" y="2789"/>
                  <a:pt x="13299" y="2789"/>
                </a:cubicBezTo>
                <a:cubicBezTo>
                  <a:pt x="13255" y="2789"/>
                  <a:pt x="13211" y="2793"/>
                  <a:pt x="13169" y="2798"/>
                </a:cubicBezTo>
                <a:cubicBezTo>
                  <a:pt x="10949" y="3064"/>
                  <a:pt x="8886" y="4308"/>
                  <a:pt x="7522" y="6080"/>
                </a:cubicBezTo>
                <a:cubicBezTo>
                  <a:pt x="7825" y="4369"/>
                  <a:pt x="7856" y="2611"/>
                  <a:pt x="7613" y="891"/>
                </a:cubicBezTo>
                <a:cubicBezTo>
                  <a:pt x="7566" y="569"/>
                  <a:pt x="7499" y="224"/>
                  <a:pt x="72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97"/>
          <p:cNvGrpSpPr/>
          <p:nvPr/>
        </p:nvGrpSpPr>
        <p:grpSpPr>
          <a:xfrm>
            <a:off x="8438521" y="3462435"/>
            <a:ext cx="874530" cy="1481072"/>
            <a:chOff x="-117729" y="1733810"/>
            <a:chExt cx="874530" cy="1481072"/>
          </a:xfrm>
        </p:grpSpPr>
        <p:sp>
          <p:nvSpPr>
            <p:cNvPr id="237" name="Google Shape;237;p97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7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7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97"/>
          <p:cNvSpPr/>
          <p:nvPr/>
        </p:nvSpPr>
        <p:spPr>
          <a:xfrm>
            <a:off x="-19318" y="4368239"/>
            <a:ext cx="1530769" cy="1421038"/>
          </a:xfrm>
          <a:custGeom>
            <a:rect b="b" l="l" r="r" t="t"/>
            <a:pathLst>
              <a:path extrusionOk="0" h="14359" w="15467">
                <a:moveTo>
                  <a:pt x="7264" y="0"/>
                </a:moveTo>
                <a:cubicBezTo>
                  <a:pt x="6577" y="727"/>
                  <a:pt x="6350" y="1783"/>
                  <a:pt x="6362" y="2782"/>
                </a:cubicBezTo>
                <a:cubicBezTo>
                  <a:pt x="6376" y="3782"/>
                  <a:pt x="6600" y="4767"/>
                  <a:pt x="6688" y="5762"/>
                </a:cubicBezTo>
                <a:cubicBezTo>
                  <a:pt x="6102" y="4477"/>
                  <a:pt x="5387" y="3251"/>
                  <a:pt x="4557" y="2108"/>
                </a:cubicBezTo>
                <a:cubicBezTo>
                  <a:pt x="4317" y="1777"/>
                  <a:pt x="3961" y="1420"/>
                  <a:pt x="3586" y="1420"/>
                </a:cubicBezTo>
                <a:cubicBezTo>
                  <a:pt x="3513" y="1420"/>
                  <a:pt x="3439" y="1434"/>
                  <a:pt x="3365" y="1464"/>
                </a:cubicBezTo>
                <a:cubicBezTo>
                  <a:pt x="3248" y="1972"/>
                  <a:pt x="3450" y="2497"/>
                  <a:pt x="3688" y="2961"/>
                </a:cubicBezTo>
                <a:cubicBezTo>
                  <a:pt x="4315" y="4194"/>
                  <a:pt x="5215" y="5287"/>
                  <a:pt x="6304" y="6141"/>
                </a:cubicBezTo>
                <a:cubicBezTo>
                  <a:pt x="4767" y="5624"/>
                  <a:pt x="3150" y="5345"/>
                  <a:pt x="1529" y="5320"/>
                </a:cubicBezTo>
                <a:cubicBezTo>
                  <a:pt x="1487" y="5319"/>
                  <a:pt x="1444" y="5319"/>
                  <a:pt x="1402" y="5319"/>
                </a:cubicBezTo>
                <a:cubicBezTo>
                  <a:pt x="1015" y="5319"/>
                  <a:pt x="619" y="5350"/>
                  <a:pt x="282" y="5537"/>
                </a:cubicBezTo>
                <a:cubicBezTo>
                  <a:pt x="140" y="5614"/>
                  <a:pt x="0" y="5751"/>
                  <a:pt x="23" y="5910"/>
                </a:cubicBezTo>
                <a:cubicBezTo>
                  <a:pt x="41" y="6027"/>
                  <a:pt x="140" y="6113"/>
                  <a:pt x="237" y="6182"/>
                </a:cubicBezTo>
                <a:cubicBezTo>
                  <a:pt x="1051" y="6763"/>
                  <a:pt x="2083" y="6950"/>
                  <a:pt x="3082" y="6992"/>
                </a:cubicBezTo>
                <a:cubicBezTo>
                  <a:pt x="3325" y="7003"/>
                  <a:pt x="3568" y="7006"/>
                  <a:pt x="3811" y="7006"/>
                </a:cubicBezTo>
                <a:cubicBezTo>
                  <a:pt x="4132" y="7006"/>
                  <a:pt x="4452" y="7001"/>
                  <a:pt x="4773" y="7001"/>
                </a:cubicBezTo>
                <a:cubicBezTo>
                  <a:pt x="5210" y="7001"/>
                  <a:pt x="5647" y="7011"/>
                  <a:pt x="6082" y="7057"/>
                </a:cubicBezTo>
                <a:cubicBezTo>
                  <a:pt x="4417" y="7961"/>
                  <a:pt x="2885" y="9110"/>
                  <a:pt x="1561" y="10465"/>
                </a:cubicBezTo>
                <a:cubicBezTo>
                  <a:pt x="1356" y="10674"/>
                  <a:pt x="1150" y="10900"/>
                  <a:pt x="1073" y="11183"/>
                </a:cubicBezTo>
                <a:cubicBezTo>
                  <a:pt x="997" y="11465"/>
                  <a:pt x="1096" y="11818"/>
                  <a:pt x="1367" y="11933"/>
                </a:cubicBezTo>
                <a:cubicBezTo>
                  <a:pt x="1437" y="11962"/>
                  <a:pt x="1513" y="11974"/>
                  <a:pt x="1589" y="11974"/>
                </a:cubicBezTo>
                <a:cubicBezTo>
                  <a:pt x="1683" y="11974"/>
                  <a:pt x="1778" y="11957"/>
                  <a:pt x="1869" y="11936"/>
                </a:cubicBezTo>
                <a:cubicBezTo>
                  <a:pt x="2847" y="11716"/>
                  <a:pt x="3688" y="11097"/>
                  <a:pt x="4416" y="10408"/>
                </a:cubicBezTo>
                <a:cubicBezTo>
                  <a:pt x="5144" y="9719"/>
                  <a:pt x="5792" y="8946"/>
                  <a:pt x="6564" y="8307"/>
                </a:cubicBezTo>
                <a:lnTo>
                  <a:pt x="6564" y="8307"/>
                </a:lnTo>
                <a:cubicBezTo>
                  <a:pt x="6070" y="10013"/>
                  <a:pt x="5891" y="11810"/>
                  <a:pt x="6040" y="13578"/>
                </a:cubicBezTo>
                <a:cubicBezTo>
                  <a:pt x="6068" y="13909"/>
                  <a:pt x="6187" y="14324"/>
                  <a:pt x="6518" y="14357"/>
                </a:cubicBezTo>
                <a:cubicBezTo>
                  <a:pt x="6531" y="14358"/>
                  <a:pt x="6545" y="14359"/>
                  <a:pt x="6558" y="14359"/>
                </a:cubicBezTo>
                <a:cubicBezTo>
                  <a:pt x="6853" y="14359"/>
                  <a:pt x="7043" y="14019"/>
                  <a:pt x="7132" y="13727"/>
                </a:cubicBezTo>
                <a:cubicBezTo>
                  <a:pt x="7410" y="12777"/>
                  <a:pt x="7514" y="11805"/>
                  <a:pt x="7501" y="10817"/>
                </a:cubicBezTo>
                <a:cubicBezTo>
                  <a:pt x="7487" y="9828"/>
                  <a:pt x="7257" y="8821"/>
                  <a:pt x="7259" y="7852"/>
                </a:cubicBezTo>
                <a:lnTo>
                  <a:pt x="7259" y="7852"/>
                </a:lnTo>
                <a:cubicBezTo>
                  <a:pt x="7866" y="9133"/>
                  <a:pt x="8464" y="10417"/>
                  <a:pt x="9092" y="11687"/>
                </a:cubicBezTo>
                <a:cubicBezTo>
                  <a:pt x="9337" y="12184"/>
                  <a:pt x="9595" y="12692"/>
                  <a:pt x="9999" y="13073"/>
                </a:cubicBezTo>
                <a:cubicBezTo>
                  <a:pt x="10125" y="13191"/>
                  <a:pt x="10289" y="13300"/>
                  <a:pt x="10455" y="13300"/>
                </a:cubicBezTo>
                <a:cubicBezTo>
                  <a:pt x="10491" y="13300"/>
                  <a:pt x="10527" y="13295"/>
                  <a:pt x="10564" y="13284"/>
                </a:cubicBezTo>
                <a:cubicBezTo>
                  <a:pt x="10820" y="13203"/>
                  <a:pt x="10885" y="12871"/>
                  <a:pt x="10878" y="12601"/>
                </a:cubicBezTo>
                <a:cubicBezTo>
                  <a:pt x="10830" y="10874"/>
                  <a:pt x="9645" y="9365"/>
                  <a:pt x="8251" y="8344"/>
                </a:cubicBezTo>
                <a:lnTo>
                  <a:pt x="8251" y="8344"/>
                </a:lnTo>
                <a:cubicBezTo>
                  <a:pt x="9532" y="9202"/>
                  <a:pt x="10878" y="9964"/>
                  <a:pt x="12274" y="10622"/>
                </a:cubicBezTo>
                <a:cubicBezTo>
                  <a:pt x="12450" y="10705"/>
                  <a:pt x="12660" y="10780"/>
                  <a:pt x="12850" y="10780"/>
                </a:cubicBezTo>
                <a:cubicBezTo>
                  <a:pt x="12985" y="10780"/>
                  <a:pt x="13110" y="10742"/>
                  <a:pt x="13205" y="10640"/>
                </a:cubicBezTo>
                <a:cubicBezTo>
                  <a:pt x="13352" y="10484"/>
                  <a:pt x="13348" y="10234"/>
                  <a:pt x="13280" y="10030"/>
                </a:cubicBezTo>
                <a:cubicBezTo>
                  <a:pt x="13100" y="9494"/>
                  <a:pt x="12577" y="9163"/>
                  <a:pt x="12090" y="8877"/>
                </a:cubicBezTo>
                <a:cubicBezTo>
                  <a:pt x="11056" y="8272"/>
                  <a:pt x="10009" y="7676"/>
                  <a:pt x="8883" y="7269"/>
                </a:cubicBezTo>
                <a:lnTo>
                  <a:pt x="8883" y="7269"/>
                </a:lnTo>
                <a:cubicBezTo>
                  <a:pt x="10238" y="7717"/>
                  <a:pt x="11592" y="8166"/>
                  <a:pt x="12974" y="8520"/>
                </a:cubicBezTo>
                <a:cubicBezTo>
                  <a:pt x="13525" y="8662"/>
                  <a:pt x="14088" y="8788"/>
                  <a:pt x="14654" y="8788"/>
                </a:cubicBezTo>
                <a:cubicBezTo>
                  <a:pt x="14745" y="8788"/>
                  <a:pt x="14837" y="8785"/>
                  <a:pt x="14929" y="8778"/>
                </a:cubicBezTo>
                <a:cubicBezTo>
                  <a:pt x="15168" y="8759"/>
                  <a:pt x="15466" y="8643"/>
                  <a:pt x="15455" y="8404"/>
                </a:cubicBezTo>
                <a:cubicBezTo>
                  <a:pt x="15446" y="8239"/>
                  <a:pt x="15287" y="8130"/>
                  <a:pt x="15143" y="8050"/>
                </a:cubicBezTo>
                <a:cubicBezTo>
                  <a:pt x="13488" y="7133"/>
                  <a:pt x="11596" y="6651"/>
                  <a:pt x="9704" y="6651"/>
                </a:cubicBezTo>
                <a:cubicBezTo>
                  <a:pt x="9226" y="6651"/>
                  <a:pt x="8748" y="6682"/>
                  <a:pt x="8274" y="6744"/>
                </a:cubicBezTo>
                <a:cubicBezTo>
                  <a:pt x="9566" y="6205"/>
                  <a:pt x="10841" y="5609"/>
                  <a:pt x="12010" y="4837"/>
                </a:cubicBezTo>
                <a:cubicBezTo>
                  <a:pt x="12598" y="4450"/>
                  <a:pt x="13173" y="4000"/>
                  <a:pt x="13512" y="3383"/>
                </a:cubicBezTo>
                <a:cubicBezTo>
                  <a:pt x="13604" y="3216"/>
                  <a:pt x="13666" y="2981"/>
                  <a:pt x="13522" y="2856"/>
                </a:cubicBezTo>
                <a:cubicBezTo>
                  <a:pt x="13461" y="2804"/>
                  <a:pt x="13381" y="2789"/>
                  <a:pt x="13299" y="2789"/>
                </a:cubicBezTo>
                <a:cubicBezTo>
                  <a:pt x="13255" y="2789"/>
                  <a:pt x="13211" y="2793"/>
                  <a:pt x="13169" y="2798"/>
                </a:cubicBezTo>
                <a:cubicBezTo>
                  <a:pt x="10949" y="3064"/>
                  <a:pt x="8886" y="4308"/>
                  <a:pt x="7522" y="6080"/>
                </a:cubicBezTo>
                <a:cubicBezTo>
                  <a:pt x="7825" y="4369"/>
                  <a:pt x="7856" y="2611"/>
                  <a:pt x="7613" y="891"/>
                </a:cubicBezTo>
                <a:cubicBezTo>
                  <a:pt x="7566" y="569"/>
                  <a:pt x="7499" y="224"/>
                  <a:pt x="72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97"/>
          <p:cNvGrpSpPr/>
          <p:nvPr/>
        </p:nvGrpSpPr>
        <p:grpSpPr>
          <a:xfrm flipH="1">
            <a:off x="-188358" y="3462435"/>
            <a:ext cx="874530" cy="1481072"/>
            <a:chOff x="-117729" y="1733810"/>
            <a:chExt cx="874530" cy="1481072"/>
          </a:xfrm>
        </p:grpSpPr>
        <p:sp>
          <p:nvSpPr>
            <p:cNvPr id="242" name="Google Shape;242;p97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7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7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97"/>
          <p:cNvGrpSpPr/>
          <p:nvPr/>
        </p:nvGrpSpPr>
        <p:grpSpPr>
          <a:xfrm>
            <a:off x="8702012" y="1874544"/>
            <a:ext cx="186655" cy="149254"/>
            <a:chOff x="2858987" y="3108507"/>
            <a:chExt cx="186655" cy="149254"/>
          </a:xfrm>
        </p:grpSpPr>
        <p:sp>
          <p:nvSpPr>
            <p:cNvPr id="246" name="Google Shape;246;p97"/>
            <p:cNvSpPr/>
            <p:nvPr/>
          </p:nvSpPr>
          <p:spPr>
            <a:xfrm>
              <a:off x="2870698" y="3108507"/>
              <a:ext cx="174944" cy="127045"/>
            </a:xfrm>
            <a:custGeom>
              <a:rect b="b" l="l" r="r" t="t"/>
              <a:pathLst>
                <a:path extrusionOk="0" h="4708" w="6483">
                  <a:moveTo>
                    <a:pt x="1852" y="0"/>
                  </a:moveTo>
                  <a:cubicBezTo>
                    <a:pt x="1698" y="0"/>
                    <a:pt x="1545" y="16"/>
                    <a:pt x="1393" y="51"/>
                  </a:cubicBezTo>
                  <a:cubicBezTo>
                    <a:pt x="799" y="165"/>
                    <a:pt x="251" y="644"/>
                    <a:pt x="206" y="1238"/>
                  </a:cubicBezTo>
                  <a:cubicBezTo>
                    <a:pt x="0" y="1512"/>
                    <a:pt x="137" y="2128"/>
                    <a:pt x="434" y="2584"/>
                  </a:cubicBezTo>
                  <a:cubicBezTo>
                    <a:pt x="754" y="3041"/>
                    <a:pt x="1233" y="3360"/>
                    <a:pt x="1712" y="3634"/>
                  </a:cubicBezTo>
                  <a:cubicBezTo>
                    <a:pt x="2648" y="4205"/>
                    <a:pt x="3698" y="4684"/>
                    <a:pt x="4817" y="4707"/>
                  </a:cubicBezTo>
                  <a:cubicBezTo>
                    <a:pt x="5273" y="4707"/>
                    <a:pt x="5775" y="4616"/>
                    <a:pt x="6072" y="4296"/>
                  </a:cubicBezTo>
                  <a:cubicBezTo>
                    <a:pt x="6414" y="3931"/>
                    <a:pt x="6483" y="3383"/>
                    <a:pt x="6323" y="2904"/>
                  </a:cubicBezTo>
                  <a:cubicBezTo>
                    <a:pt x="6140" y="2447"/>
                    <a:pt x="5821" y="2059"/>
                    <a:pt x="5456" y="1740"/>
                  </a:cubicBezTo>
                  <a:cubicBezTo>
                    <a:pt x="4771" y="1124"/>
                    <a:pt x="4018" y="644"/>
                    <a:pt x="3173" y="302"/>
                  </a:cubicBezTo>
                  <a:cubicBezTo>
                    <a:pt x="2749" y="132"/>
                    <a:pt x="2299" y="0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7"/>
            <p:cNvSpPr/>
            <p:nvPr/>
          </p:nvSpPr>
          <p:spPr>
            <a:xfrm>
              <a:off x="2858987" y="3135114"/>
              <a:ext cx="175564" cy="122647"/>
            </a:xfrm>
            <a:custGeom>
              <a:rect b="b" l="l" r="r" t="t"/>
              <a:pathLst>
                <a:path extrusionOk="0" h="4545" w="6506">
                  <a:moveTo>
                    <a:pt x="685" y="1"/>
                  </a:moveTo>
                  <a:lnTo>
                    <a:pt x="685" y="1"/>
                  </a:lnTo>
                  <a:cubicBezTo>
                    <a:pt x="1" y="754"/>
                    <a:pt x="206" y="2009"/>
                    <a:pt x="891" y="2785"/>
                  </a:cubicBezTo>
                  <a:cubicBezTo>
                    <a:pt x="1553" y="3538"/>
                    <a:pt x="2557" y="3927"/>
                    <a:pt x="3516" y="4246"/>
                  </a:cubicBezTo>
                  <a:cubicBezTo>
                    <a:pt x="3982" y="4395"/>
                    <a:pt x="4463" y="4544"/>
                    <a:pt x="4947" y="4544"/>
                  </a:cubicBezTo>
                  <a:cubicBezTo>
                    <a:pt x="5056" y="4544"/>
                    <a:pt x="5164" y="4537"/>
                    <a:pt x="5273" y="4520"/>
                  </a:cubicBezTo>
                  <a:cubicBezTo>
                    <a:pt x="5867" y="4429"/>
                    <a:pt x="6460" y="3972"/>
                    <a:pt x="6506" y="3379"/>
                  </a:cubicBezTo>
                  <a:cubicBezTo>
                    <a:pt x="6506" y="3356"/>
                    <a:pt x="6506" y="3333"/>
                    <a:pt x="6506" y="3333"/>
                  </a:cubicBezTo>
                  <a:cubicBezTo>
                    <a:pt x="6186" y="3630"/>
                    <a:pt x="5707" y="3721"/>
                    <a:pt x="5251" y="3721"/>
                  </a:cubicBezTo>
                  <a:cubicBezTo>
                    <a:pt x="4132" y="3698"/>
                    <a:pt x="3082" y="3219"/>
                    <a:pt x="2146" y="2648"/>
                  </a:cubicBezTo>
                  <a:cubicBezTo>
                    <a:pt x="1667" y="2374"/>
                    <a:pt x="1188" y="2055"/>
                    <a:pt x="868" y="1598"/>
                  </a:cubicBezTo>
                  <a:cubicBezTo>
                    <a:pt x="571" y="1142"/>
                    <a:pt x="434" y="526"/>
                    <a:pt x="640" y="252"/>
                  </a:cubicBezTo>
                  <a:cubicBezTo>
                    <a:pt x="640" y="160"/>
                    <a:pt x="663" y="92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7"/>
            <p:cNvSpPr/>
            <p:nvPr/>
          </p:nvSpPr>
          <p:spPr>
            <a:xfrm>
              <a:off x="2908261" y="3140052"/>
              <a:ext cx="104756" cy="65708"/>
            </a:xfrm>
            <a:custGeom>
              <a:rect b="b" l="l" r="r" t="t"/>
              <a:pathLst>
                <a:path extrusionOk="0" h="2435" w="3882">
                  <a:moveTo>
                    <a:pt x="1" y="0"/>
                  </a:moveTo>
                  <a:cubicBezTo>
                    <a:pt x="1119" y="799"/>
                    <a:pt x="2306" y="1552"/>
                    <a:pt x="3493" y="2306"/>
                  </a:cubicBezTo>
                  <a:cubicBezTo>
                    <a:pt x="3582" y="2377"/>
                    <a:pt x="3699" y="2434"/>
                    <a:pt x="3800" y="2434"/>
                  </a:cubicBezTo>
                  <a:cubicBezTo>
                    <a:pt x="3829" y="2434"/>
                    <a:pt x="3856" y="2430"/>
                    <a:pt x="3881" y="2420"/>
                  </a:cubicBezTo>
                  <a:cubicBezTo>
                    <a:pt x="3858" y="1940"/>
                    <a:pt x="3470" y="1575"/>
                    <a:pt x="3082" y="1301"/>
                  </a:cubicBezTo>
                  <a:cubicBezTo>
                    <a:pt x="2169" y="639"/>
                    <a:pt x="1119" y="1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97"/>
          <p:cNvGrpSpPr/>
          <p:nvPr/>
        </p:nvGrpSpPr>
        <p:grpSpPr>
          <a:xfrm flipH="1">
            <a:off x="117126" y="265805"/>
            <a:ext cx="436105" cy="547391"/>
            <a:chOff x="3474326" y="3626268"/>
            <a:chExt cx="436105" cy="547391"/>
          </a:xfrm>
        </p:grpSpPr>
        <p:sp>
          <p:nvSpPr>
            <p:cNvPr id="250" name="Google Shape;250;p97"/>
            <p:cNvSpPr/>
            <p:nvPr/>
          </p:nvSpPr>
          <p:spPr>
            <a:xfrm>
              <a:off x="3474326" y="3626268"/>
              <a:ext cx="436105" cy="547391"/>
            </a:xfrm>
            <a:custGeom>
              <a:rect b="b" l="l" r="r" t="t"/>
              <a:pathLst>
                <a:path extrusionOk="0" h="20285" w="16161">
                  <a:moveTo>
                    <a:pt x="15014" y="0"/>
                  </a:moveTo>
                  <a:cubicBezTo>
                    <a:pt x="14698" y="0"/>
                    <a:pt x="14368" y="114"/>
                    <a:pt x="14106" y="288"/>
                  </a:cubicBezTo>
                  <a:cubicBezTo>
                    <a:pt x="13307" y="790"/>
                    <a:pt x="12897" y="1703"/>
                    <a:pt x="12508" y="2548"/>
                  </a:cubicBezTo>
                  <a:cubicBezTo>
                    <a:pt x="12394" y="2822"/>
                    <a:pt x="12257" y="3118"/>
                    <a:pt x="12029" y="3301"/>
                  </a:cubicBezTo>
                  <a:cubicBezTo>
                    <a:pt x="11755" y="3506"/>
                    <a:pt x="11390" y="3552"/>
                    <a:pt x="11070" y="3666"/>
                  </a:cubicBezTo>
                  <a:cubicBezTo>
                    <a:pt x="10591" y="3872"/>
                    <a:pt x="10203" y="4282"/>
                    <a:pt x="10066" y="4785"/>
                  </a:cubicBezTo>
                  <a:cubicBezTo>
                    <a:pt x="9952" y="5173"/>
                    <a:pt x="9975" y="5629"/>
                    <a:pt x="9792" y="5994"/>
                  </a:cubicBezTo>
                  <a:cubicBezTo>
                    <a:pt x="9541" y="6519"/>
                    <a:pt x="8971" y="6816"/>
                    <a:pt x="8400" y="6953"/>
                  </a:cubicBezTo>
                  <a:cubicBezTo>
                    <a:pt x="7852" y="7090"/>
                    <a:pt x="7259" y="7113"/>
                    <a:pt x="6734" y="7295"/>
                  </a:cubicBezTo>
                  <a:cubicBezTo>
                    <a:pt x="5547" y="7729"/>
                    <a:pt x="4816" y="8870"/>
                    <a:pt x="4177" y="9943"/>
                  </a:cubicBezTo>
                  <a:cubicBezTo>
                    <a:pt x="3104" y="11701"/>
                    <a:pt x="2054" y="13458"/>
                    <a:pt x="982" y="15216"/>
                  </a:cubicBezTo>
                  <a:cubicBezTo>
                    <a:pt x="685" y="15718"/>
                    <a:pt x="365" y="16220"/>
                    <a:pt x="183" y="16791"/>
                  </a:cubicBezTo>
                  <a:cubicBezTo>
                    <a:pt x="23" y="17339"/>
                    <a:pt x="0" y="17978"/>
                    <a:pt x="251" y="18503"/>
                  </a:cubicBezTo>
                  <a:cubicBezTo>
                    <a:pt x="457" y="18913"/>
                    <a:pt x="776" y="19233"/>
                    <a:pt x="1141" y="19507"/>
                  </a:cubicBezTo>
                  <a:cubicBezTo>
                    <a:pt x="1621" y="19872"/>
                    <a:pt x="2146" y="20192"/>
                    <a:pt x="2739" y="20260"/>
                  </a:cubicBezTo>
                  <a:cubicBezTo>
                    <a:pt x="2852" y="20277"/>
                    <a:pt x="2964" y="20285"/>
                    <a:pt x="3076" y="20285"/>
                  </a:cubicBezTo>
                  <a:cubicBezTo>
                    <a:pt x="3732" y="20285"/>
                    <a:pt x="4361" y="20011"/>
                    <a:pt x="4908" y="19621"/>
                  </a:cubicBezTo>
                  <a:cubicBezTo>
                    <a:pt x="5524" y="19165"/>
                    <a:pt x="6003" y="18548"/>
                    <a:pt x="6483" y="17955"/>
                  </a:cubicBezTo>
                  <a:cubicBezTo>
                    <a:pt x="7738" y="16403"/>
                    <a:pt x="8993" y="14851"/>
                    <a:pt x="10249" y="13298"/>
                  </a:cubicBezTo>
                  <a:cubicBezTo>
                    <a:pt x="10774" y="12637"/>
                    <a:pt x="11299" y="11975"/>
                    <a:pt x="11550" y="11176"/>
                  </a:cubicBezTo>
                  <a:cubicBezTo>
                    <a:pt x="11824" y="10171"/>
                    <a:pt x="11641" y="9121"/>
                    <a:pt x="11436" y="8094"/>
                  </a:cubicBezTo>
                  <a:cubicBezTo>
                    <a:pt x="12303" y="7775"/>
                    <a:pt x="13056" y="7067"/>
                    <a:pt x="13444" y="6200"/>
                  </a:cubicBezTo>
                  <a:cubicBezTo>
                    <a:pt x="13695" y="5584"/>
                    <a:pt x="13787" y="4899"/>
                    <a:pt x="14106" y="4305"/>
                  </a:cubicBezTo>
                  <a:cubicBezTo>
                    <a:pt x="14403" y="3712"/>
                    <a:pt x="14928" y="3255"/>
                    <a:pt x="15362" y="2730"/>
                  </a:cubicBezTo>
                  <a:cubicBezTo>
                    <a:pt x="15795" y="2205"/>
                    <a:pt x="16161" y="1543"/>
                    <a:pt x="16046" y="881"/>
                  </a:cubicBezTo>
                  <a:cubicBezTo>
                    <a:pt x="16001" y="653"/>
                    <a:pt x="15909" y="425"/>
                    <a:pt x="15727" y="265"/>
                  </a:cubicBezTo>
                  <a:cubicBezTo>
                    <a:pt x="15530" y="79"/>
                    <a:pt x="15277" y="0"/>
                    <a:pt x="15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7"/>
            <p:cNvSpPr/>
            <p:nvPr/>
          </p:nvSpPr>
          <p:spPr>
            <a:xfrm>
              <a:off x="3495887" y="3856369"/>
              <a:ext cx="263023" cy="294352"/>
            </a:xfrm>
            <a:custGeom>
              <a:rect b="b" l="l" r="r" t="t"/>
              <a:pathLst>
                <a:path extrusionOk="0" h="10908" w="9747">
                  <a:moveTo>
                    <a:pt x="5318" y="1"/>
                  </a:moveTo>
                  <a:cubicBezTo>
                    <a:pt x="3561" y="2055"/>
                    <a:pt x="2054" y="4498"/>
                    <a:pt x="867" y="7054"/>
                  </a:cubicBezTo>
                  <a:cubicBezTo>
                    <a:pt x="411" y="8035"/>
                    <a:pt x="0" y="9245"/>
                    <a:pt x="616" y="10135"/>
                  </a:cubicBezTo>
                  <a:cubicBezTo>
                    <a:pt x="974" y="10665"/>
                    <a:pt x="1602" y="10908"/>
                    <a:pt x="2245" y="10908"/>
                  </a:cubicBezTo>
                  <a:cubicBezTo>
                    <a:pt x="2627" y="10908"/>
                    <a:pt x="3015" y="10822"/>
                    <a:pt x="3355" y="10660"/>
                  </a:cubicBezTo>
                  <a:cubicBezTo>
                    <a:pt x="4291" y="10250"/>
                    <a:pt x="4953" y="9405"/>
                    <a:pt x="5592" y="8606"/>
                  </a:cubicBezTo>
                  <a:cubicBezTo>
                    <a:pt x="6985" y="6871"/>
                    <a:pt x="8354" y="5114"/>
                    <a:pt x="9747" y="3356"/>
                  </a:cubicBezTo>
                  <a:cubicBezTo>
                    <a:pt x="8879" y="3105"/>
                    <a:pt x="7966" y="2854"/>
                    <a:pt x="7350" y="2192"/>
                  </a:cubicBezTo>
                  <a:cubicBezTo>
                    <a:pt x="6642" y="1462"/>
                    <a:pt x="6300" y="27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7"/>
            <p:cNvSpPr/>
            <p:nvPr/>
          </p:nvSpPr>
          <p:spPr>
            <a:xfrm>
              <a:off x="3731169" y="3626268"/>
              <a:ext cx="179261" cy="217823"/>
            </a:xfrm>
            <a:custGeom>
              <a:rect b="b" l="l" r="r" t="t"/>
              <a:pathLst>
                <a:path extrusionOk="0" h="8072" w="6643">
                  <a:moveTo>
                    <a:pt x="5496" y="0"/>
                  </a:moveTo>
                  <a:cubicBezTo>
                    <a:pt x="5180" y="0"/>
                    <a:pt x="4850" y="114"/>
                    <a:pt x="4588" y="288"/>
                  </a:cubicBezTo>
                  <a:cubicBezTo>
                    <a:pt x="3789" y="790"/>
                    <a:pt x="3379" y="1703"/>
                    <a:pt x="2990" y="2548"/>
                  </a:cubicBezTo>
                  <a:cubicBezTo>
                    <a:pt x="2876" y="2822"/>
                    <a:pt x="2739" y="3118"/>
                    <a:pt x="2511" y="3301"/>
                  </a:cubicBezTo>
                  <a:cubicBezTo>
                    <a:pt x="2237" y="3506"/>
                    <a:pt x="1872" y="3552"/>
                    <a:pt x="1552" y="3666"/>
                  </a:cubicBezTo>
                  <a:cubicBezTo>
                    <a:pt x="1073" y="3872"/>
                    <a:pt x="685" y="4282"/>
                    <a:pt x="548" y="4785"/>
                  </a:cubicBezTo>
                  <a:cubicBezTo>
                    <a:pt x="434" y="5173"/>
                    <a:pt x="457" y="5629"/>
                    <a:pt x="274" y="6017"/>
                  </a:cubicBezTo>
                  <a:cubicBezTo>
                    <a:pt x="206" y="6131"/>
                    <a:pt x="114" y="6268"/>
                    <a:pt x="0" y="6360"/>
                  </a:cubicBezTo>
                  <a:cubicBezTo>
                    <a:pt x="388" y="7113"/>
                    <a:pt x="1050" y="7706"/>
                    <a:pt x="1826" y="8003"/>
                  </a:cubicBezTo>
                  <a:cubicBezTo>
                    <a:pt x="1895" y="8026"/>
                    <a:pt x="1941" y="8049"/>
                    <a:pt x="1986" y="8071"/>
                  </a:cubicBezTo>
                  <a:cubicBezTo>
                    <a:pt x="2831" y="7729"/>
                    <a:pt x="3561" y="7044"/>
                    <a:pt x="3926" y="6200"/>
                  </a:cubicBezTo>
                  <a:cubicBezTo>
                    <a:pt x="4177" y="5584"/>
                    <a:pt x="4269" y="4899"/>
                    <a:pt x="4588" y="4305"/>
                  </a:cubicBezTo>
                  <a:cubicBezTo>
                    <a:pt x="4885" y="3712"/>
                    <a:pt x="5410" y="3255"/>
                    <a:pt x="5844" y="2730"/>
                  </a:cubicBezTo>
                  <a:cubicBezTo>
                    <a:pt x="6277" y="2205"/>
                    <a:pt x="6643" y="1543"/>
                    <a:pt x="6528" y="881"/>
                  </a:cubicBezTo>
                  <a:cubicBezTo>
                    <a:pt x="6483" y="653"/>
                    <a:pt x="6391" y="425"/>
                    <a:pt x="6209" y="265"/>
                  </a:cubicBezTo>
                  <a:cubicBezTo>
                    <a:pt x="6012" y="79"/>
                    <a:pt x="5759" y="0"/>
                    <a:pt x="5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97"/>
          <p:cNvGrpSpPr/>
          <p:nvPr/>
        </p:nvGrpSpPr>
        <p:grpSpPr>
          <a:xfrm flipH="1">
            <a:off x="7067279" y="154928"/>
            <a:ext cx="409454" cy="384000"/>
            <a:chOff x="3089978" y="4184399"/>
            <a:chExt cx="388071" cy="363947"/>
          </a:xfrm>
        </p:grpSpPr>
        <p:sp>
          <p:nvSpPr>
            <p:cNvPr id="254" name="Google Shape;254;p97"/>
            <p:cNvSpPr/>
            <p:nvPr/>
          </p:nvSpPr>
          <p:spPr>
            <a:xfrm>
              <a:off x="3089978" y="4184399"/>
              <a:ext cx="388071" cy="363947"/>
            </a:xfrm>
            <a:custGeom>
              <a:rect b="b" l="l" r="r" t="t"/>
              <a:pathLst>
                <a:path extrusionOk="0" h="13487" w="14381">
                  <a:moveTo>
                    <a:pt x="2308" y="0"/>
                  </a:moveTo>
                  <a:cubicBezTo>
                    <a:pt x="1580" y="0"/>
                    <a:pt x="863" y="267"/>
                    <a:pt x="434" y="855"/>
                  </a:cubicBezTo>
                  <a:cubicBezTo>
                    <a:pt x="92" y="1312"/>
                    <a:pt x="0" y="1905"/>
                    <a:pt x="46" y="2499"/>
                  </a:cubicBezTo>
                  <a:cubicBezTo>
                    <a:pt x="206" y="4097"/>
                    <a:pt x="1507" y="5306"/>
                    <a:pt x="2716" y="6379"/>
                  </a:cubicBezTo>
                  <a:cubicBezTo>
                    <a:pt x="4953" y="8319"/>
                    <a:pt x="7190" y="10282"/>
                    <a:pt x="9404" y="12245"/>
                  </a:cubicBezTo>
                  <a:cubicBezTo>
                    <a:pt x="9747" y="12542"/>
                    <a:pt x="10409" y="12976"/>
                    <a:pt x="11093" y="13249"/>
                  </a:cubicBezTo>
                  <a:cubicBezTo>
                    <a:pt x="11453" y="13400"/>
                    <a:pt x="11849" y="13486"/>
                    <a:pt x="12234" y="13486"/>
                  </a:cubicBezTo>
                  <a:cubicBezTo>
                    <a:pt x="12607" y="13486"/>
                    <a:pt x="12971" y="13406"/>
                    <a:pt x="13285" y="13227"/>
                  </a:cubicBezTo>
                  <a:cubicBezTo>
                    <a:pt x="13992" y="12839"/>
                    <a:pt x="14380" y="12017"/>
                    <a:pt x="14380" y="11218"/>
                  </a:cubicBezTo>
                  <a:cubicBezTo>
                    <a:pt x="14380" y="10419"/>
                    <a:pt x="14038" y="9643"/>
                    <a:pt x="13558" y="9004"/>
                  </a:cubicBezTo>
                  <a:cubicBezTo>
                    <a:pt x="13102" y="8365"/>
                    <a:pt x="12486" y="7817"/>
                    <a:pt x="11892" y="7292"/>
                  </a:cubicBezTo>
                  <a:cubicBezTo>
                    <a:pt x="9861" y="5489"/>
                    <a:pt x="7829" y="3663"/>
                    <a:pt x="5798" y="1860"/>
                  </a:cubicBezTo>
                  <a:cubicBezTo>
                    <a:pt x="5022" y="1175"/>
                    <a:pt x="4223" y="467"/>
                    <a:pt x="3241" y="148"/>
                  </a:cubicBezTo>
                  <a:cubicBezTo>
                    <a:pt x="2944" y="51"/>
                    <a:pt x="2625" y="0"/>
                    <a:pt x="2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7"/>
            <p:cNvSpPr/>
            <p:nvPr/>
          </p:nvSpPr>
          <p:spPr>
            <a:xfrm>
              <a:off x="3168208" y="4252428"/>
              <a:ext cx="225460" cy="223004"/>
            </a:xfrm>
            <a:custGeom>
              <a:rect b="b" l="l" r="r" t="t"/>
              <a:pathLst>
                <a:path extrusionOk="0" h="8264" w="8355">
                  <a:moveTo>
                    <a:pt x="3629" y="1"/>
                  </a:moveTo>
                  <a:cubicBezTo>
                    <a:pt x="2465" y="1370"/>
                    <a:pt x="1255" y="2717"/>
                    <a:pt x="0" y="4018"/>
                  </a:cubicBezTo>
                  <a:cubicBezTo>
                    <a:pt x="1621" y="5433"/>
                    <a:pt x="3218" y="6848"/>
                    <a:pt x="4839" y="8263"/>
                  </a:cubicBezTo>
                  <a:cubicBezTo>
                    <a:pt x="5957" y="6848"/>
                    <a:pt x="7144" y="5501"/>
                    <a:pt x="8354" y="4200"/>
                  </a:cubicBezTo>
                  <a:cubicBezTo>
                    <a:pt x="6779" y="2808"/>
                    <a:pt x="5204" y="1393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7"/>
            <p:cNvSpPr/>
            <p:nvPr/>
          </p:nvSpPr>
          <p:spPr>
            <a:xfrm>
              <a:off x="3202074" y="4297385"/>
              <a:ext cx="155865" cy="132469"/>
            </a:xfrm>
            <a:custGeom>
              <a:rect b="b" l="l" r="r" t="t"/>
              <a:pathLst>
                <a:path extrusionOk="0" h="4909" w="5776">
                  <a:moveTo>
                    <a:pt x="1941" y="1"/>
                  </a:moveTo>
                  <a:cubicBezTo>
                    <a:pt x="1872" y="1"/>
                    <a:pt x="1804" y="46"/>
                    <a:pt x="1826" y="115"/>
                  </a:cubicBezTo>
                  <a:cubicBezTo>
                    <a:pt x="1826" y="183"/>
                    <a:pt x="1872" y="252"/>
                    <a:pt x="1941" y="252"/>
                  </a:cubicBezTo>
                  <a:lnTo>
                    <a:pt x="2534" y="252"/>
                  </a:lnTo>
                  <a:cubicBezTo>
                    <a:pt x="2603" y="252"/>
                    <a:pt x="2648" y="183"/>
                    <a:pt x="2648" y="115"/>
                  </a:cubicBezTo>
                  <a:cubicBezTo>
                    <a:pt x="2648" y="46"/>
                    <a:pt x="2603" y="1"/>
                    <a:pt x="2534" y="1"/>
                  </a:cubicBezTo>
                  <a:close/>
                  <a:moveTo>
                    <a:pt x="2511" y="845"/>
                  </a:moveTo>
                  <a:cubicBezTo>
                    <a:pt x="2443" y="845"/>
                    <a:pt x="2374" y="914"/>
                    <a:pt x="2374" y="982"/>
                  </a:cubicBezTo>
                  <a:cubicBezTo>
                    <a:pt x="2374" y="1051"/>
                    <a:pt x="2443" y="1096"/>
                    <a:pt x="2511" y="1096"/>
                  </a:cubicBezTo>
                  <a:lnTo>
                    <a:pt x="3150" y="1096"/>
                  </a:lnTo>
                  <a:cubicBezTo>
                    <a:pt x="3219" y="1096"/>
                    <a:pt x="3264" y="1028"/>
                    <a:pt x="3264" y="960"/>
                  </a:cubicBezTo>
                  <a:cubicBezTo>
                    <a:pt x="3264" y="891"/>
                    <a:pt x="3219" y="845"/>
                    <a:pt x="3150" y="845"/>
                  </a:cubicBezTo>
                  <a:close/>
                  <a:moveTo>
                    <a:pt x="4474" y="1576"/>
                  </a:moveTo>
                  <a:lnTo>
                    <a:pt x="3789" y="1667"/>
                  </a:lnTo>
                  <a:cubicBezTo>
                    <a:pt x="3721" y="1667"/>
                    <a:pt x="3675" y="1736"/>
                    <a:pt x="3698" y="1804"/>
                  </a:cubicBezTo>
                  <a:cubicBezTo>
                    <a:pt x="3698" y="1873"/>
                    <a:pt x="3744" y="1918"/>
                    <a:pt x="3812" y="1918"/>
                  </a:cubicBezTo>
                  <a:lnTo>
                    <a:pt x="3835" y="1918"/>
                  </a:lnTo>
                  <a:lnTo>
                    <a:pt x="4497" y="1827"/>
                  </a:lnTo>
                  <a:cubicBezTo>
                    <a:pt x="4565" y="1827"/>
                    <a:pt x="4611" y="1758"/>
                    <a:pt x="4611" y="1690"/>
                  </a:cubicBezTo>
                  <a:cubicBezTo>
                    <a:pt x="4588" y="1621"/>
                    <a:pt x="4543" y="1576"/>
                    <a:pt x="4474" y="1576"/>
                  </a:cubicBezTo>
                  <a:close/>
                  <a:moveTo>
                    <a:pt x="2100" y="1690"/>
                  </a:moveTo>
                  <a:cubicBezTo>
                    <a:pt x="1849" y="1713"/>
                    <a:pt x="1621" y="1736"/>
                    <a:pt x="1393" y="1781"/>
                  </a:cubicBezTo>
                  <a:cubicBezTo>
                    <a:pt x="1324" y="1804"/>
                    <a:pt x="1279" y="1873"/>
                    <a:pt x="1301" y="1941"/>
                  </a:cubicBezTo>
                  <a:cubicBezTo>
                    <a:pt x="1301" y="2009"/>
                    <a:pt x="1370" y="2055"/>
                    <a:pt x="1416" y="2055"/>
                  </a:cubicBezTo>
                  <a:cubicBezTo>
                    <a:pt x="1416" y="2055"/>
                    <a:pt x="1438" y="2032"/>
                    <a:pt x="1438" y="2032"/>
                  </a:cubicBezTo>
                  <a:cubicBezTo>
                    <a:pt x="1667" y="1987"/>
                    <a:pt x="1895" y="1964"/>
                    <a:pt x="2100" y="1941"/>
                  </a:cubicBezTo>
                  <a:cubicBezTo>
                    <a:pt x="2169" y="1941"/>
                    <a:pt x="2237" y="1895"/>
                    <a:pt x="2237" y="1827"/>
                  </a:cubicBezTo>
                  <a:cubicBezTo>
                    <a:pt x="2214" y="1736"/>
                    <a:pt x="2169" y="1690"/>
                    <a:pt x="2100" y="1690"/>
                  </a:cubicBezTo>
                  <a:close/>
                  <a:moveTo>
                    <a:pt x="822" y="2032"/>
                  </a:moveTo>
                  <a:lnTo>
                    <a:pt x="115" y="2055"/>
                  </a:lnTo>
                  <a:cubicBezTo>
                    <a:pt x="46" y="2055"/>
                    <a:pt x="0" y="2101"/>
                    <a:pt x="0" y="2169"/>
                  </a:cubicBezTo>
                  <a:cubicBezTo>
                    <a:pt x="0" y="2238"/>
                    <a:pt x="46" y="2306"/>
                    <a:pt x="137" y="2306"/>
                  </a:cubicBezTo>
                  <a:lnTo>
                    <a:pt x="822" y="2283"/>
                  </a:lnTo>
                  <a:lnTo>
                    <a:pt x="822" y="2032"/>
                  </a:lnTo>
                  <a:close/>
                  <a:moveTo>
                    <a:pt x="1712" y="2740"/>
                  </a:moveTo>
                  <a:cubicBezTo>
                    <a:pt x="1644" y="2740"/>
                    <a:pt x="1575" y="2808"/>
                    <a:pt x="1575" y="2877"/>
                  </a:cubicBezTo>
                  <a:cubicBezTo>
                    <a:pt x="1575" y="2945"/>
                    <a:pt x="1621" y="2991"/>
                    <a:pt x="1690" y="2991"/>
                  </a:cubicBezTo>
                  <a:lnTo>
                    <a:pt x="2511" y="3037"/>
                  </a:lnTo>
                  <a:lnTo>
                    <a:pt x="2534" y="3037"/>
                  </a:lnTo>
                  <a:cubicBezTo>
                    <a:pt x="2603" y="3037"/>
                    <a:pt x="2648" y="2991"/>
                    <a:pt x="2648" y="2922"/>
                  </a:cubicBezTo>
                  <a:cubicBezTo>
                    <a:pt x="2648" y="2854"/>
                    <a:pt x="2603" y="2786"/>
                    <a:pt x="2534" y="2786"/>
                  </a:cubicBezTo>
                  <a:lnTo>
                    <a:pt x="1712" y="2740"/>
                  </a:lnTo>
                  <a:close/>
                  <a:moveTo>
                    <a:pt x="5651" y="2711"/>
                  </a:moveTo>
                  <a:cubicBezTo>
                    <a:pt x="5640" y="2711"/>
                    <a:pt x="5628" y="2713"/>
                    <a:pt x="5615" y="2717"/>
                  </a:cubicBezTo>
                  <a:cubicBezTo>
                    <a:pt x="5364" y="2763"/>
                    <a:pt x="5136" y="2786"/>
                    <a:pt x="4885" y="2808"/>
                  </a:cubicBezTo>
                  <a:cubicBezTo>
                    <a:pt x="4817" y="2808"/>
                    <a:pt x="4771" y="2877"/>
                    <a:pt x="4771" y="2945"/>
                  </a:cubicBezTo>
                  <a:cubicBezTo>
                    <a:pt x="4771" y="3014"/>
                    <a:pt x="4817" y="3059"/>
                    <a:pt x="4885" y="3059"/>
                  </a:cubicBezTo>
                  <a:lnTo>
                    <a:pt x="4908" y="3059"/>
                  </a:lnTo>
                  <a:cubicBezTo>
                    <a:pt x="5159" y="3037"/>
                    <a:pt x="5410" y="3014"/>
                    <a:pt x="5661" y="2968"/>
                  </a:cubicBezTo>
                  <a:cubicBezTo>
                    <a:pt x="5730" y="2945"/>
                    <a:pt x="5775" y="2877"/>
                    <a:pt x="5752" y="2808"/>
                  </a:cubicBezTo>
                  <a:cubicBezTo>
                    <a:pt x="5752" y="2752"/>
                    <a:pt x="5706" y="2711"/>
                    <a:pt x="5651" y="2711"/>
                  </a:cubicBezTo>
                  <a:close/>
                  <a:moveTo>
                    <a:pt x="4086" y="3265"/>
                  </a:moveTo>
                  <a:lnTo>
                    <a:pt x="3356" y="3311"/>
                  </a:lnTo>
                  <a:cubicBezTo>
                    <a:pt x="3287" y="3311"/>
                    <a:pt x="3219" y="3379"/>
                    <a:pt x="3242" y="3447"/>
                  </a:cubicBezTo>
                  <a:cubicBezTo>
                    <a:pt x="3242" y="3516"/>
                    <a:pt x="3287" y="3562"/>
                    <a:pt x="3356" y="3562"/>
                  </a:cubicBezTo>
                  <a:lnTo>
                    <a:pt x="4109" y="3516"/>
                  </a:lnTo>
                  <a:cubicBezTo>
                    <a:pt x="4177" y="3516"/>
                    <a:pt x="4223" y="3470"/>
                    <a:pt x="4223" y="3402"/>
                  </a:cubicBezTo>
                  <a:cubicBezTo>
                    <a:pt x="4223" y="3333"/>
                    <a:pt x="4155" y="3265"/>
                    <a:pt x="4086" y="3265"/>
                  </a:cubicBezTo>
                  <a:close/>
                  <a:moveTo>
                    <a:pt x="1758" y="3904"/>
                  </a:moveTo>
                  <a:cubicBezTo>
                    <a:pt x="1690" y="3904"/>
                    <a:pt x="1621" y="3972"/>
                    <a:pt x="1621" y="4041"/>
                  </a:cubicBezTo>
                  <a:cubicBezTo>
                    <a:pt x="1621" y="4109"/>
                    <a:pt x="1667" y="4178"/>
                    <a:pt x="1735" y="4178"/>
                  </a:cubicBezTo>
                  <a:lnTo>
                    <a:pt x="2625" y="4201"/>
                  </a:lnTo>
                  <a:cubicBezTo>
                    <a:pt x="2694" y="4201"/>
                    <a:pt x="2739" y="4132"/>
                    <a:pt x="2739" y="4064"/>
                  </a:cubicBezTo>
                  <a:cubicBezTo>
                    <a:pt x="2739" y="3995"/>
                    <a:pt x="2694" y="3950"/>
                    <a:pt x="2625" y="3950"/>
                  </a:cubicBezTo>
                  <a:lnTo>
                    <a:pt x="1758" y="3904"/>
                  </a:lnTo>
                  <a:close/>
                  <a:moveTo>
                    <a:pt x="4155" y="4634"/>
                  </a:moveTo>
                  <a:lnTo>
                    <a:pt x="3287" y="4657"/>
                  </a:lnTo>
                  <a:cubicBezTo>
                    <a:pt x="3219" y="4657"/>
                    <a:pt x="3150" y="4703"/>
                    <a:pt x="3150" y="4771"/>
                  </a:cubicBezTo>
                  <a:cubicBezTo>
                    <a:pt x="3150" y="4863"/>
                    <a:pt x="3219" y="4908"/>
                    <a:pt x="3287" y="4908"/>
                  </a:cubicBezTo>
                  <a:lnTo>
                    <a:pt x="4155" y="4885"/>
                  </a:lnTo>
                  <a:cubicBezTo>
                    <a:pt x="4223" y="4885"/>
                    <a:pt x="4292" y="4817"/>
                    <a:pt x="4292" y="4749"/>
                  </a:cubicBezTo>
                  <a:cubicBezTo>
                    <a:pt x="4292" y="4680"/>
                    <a:pt x="4223" y="4634"/>
                    <a:pt x="4155" y="4634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97"/>
          <p:cNvSpPr/>
          <p:nvPr/>
        </p:nvSpPr>
        <p:spPr>
          <a:xfrm flipH="1" rot="3650503">
            <a:off x="3784623" y="4296820"/>
            <a:ext cx="1206069" cy="993679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7"/>
          <p:cNvSpPr/>
          <p:nvPr/>
        </p:nvSpPr>
        <p:spPr>
          <a:xfrm flipH="1">
            <a:off x="425031" y="170525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7"/>
          <p:cNvSpPr/>
          <p:nvPr/>
        </p:nvSpPr>
        <p:spPr>
          <a:xfrm>
            <a:off x="7031338" y="4685775"/>
            <a:ext cx="111775" cy="105400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7"/>
          <p:cNvSpPr/>
          <p:nvPr/>
        </p:nvSpPr>
        <p:spPr>
          <a:xfrm rot="5735881">
            <a:off x="2315396" y="473480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7"/>
          <p:cNvSpPr/>
          <p:nvPr/>
        </p:nvSpPr>
        <p:spPr>
          <a:xfrm rot="-9486283">
            <a:off x="8595512" y="832578"/>
            <a:ext cx="189667" cy="156092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7"/>
          <p:cNvSpPr/>
          <p:nvPr/>
        </p:nvSpPr>
        <p:spPr>
          <a:xfrm>
            <a:off x="5455150" y="48706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7"/>
          <p:cNvSpPr/>
          <p:nvPr/>
        </p:nvSpPr>
        <p:spPr>
          <a:xfrm flipH="1">
            <a:off x="2785060" y="21115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8"/>
          <p:cNvSpPr/>
          <p:nvPr/>
        </p:nvSpPr>
        <p:spPr>
          <a:xfrm flipH="1" rot="10800000">
            <a:off x="-13048" y="0"/>
            <a:ext cx="9170088" cy="3115067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8"/>
          <p:cNvSpPr txBox="1"/>
          <p:nvPr>
            <p:ph type="title"/>
          </p:nvPr>
        </p:nvSpPr>
        <p:spPr>
          <a:xfrm>
            <a:off x="1658400" y="3330250"/>
            <a:ext cx="58272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7" name="Google Shape;267;p98"/>
          <p:cNvSpPr txBox="1"/>
          <p:nvPr>
            <p:ph idx="2" type="title"/>
          </p:nvPr>
        </p:nvSpPr>
        <p:spPr>
          <a:xfrm>
            <a:off x="3906150" y="2237405"/>
            <a:ext cx="13317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268" name="Google Shape;268;p98"/>
          <p:cNvSpPr txBox="1"/>
          <p:nvPr>
            <p:ph idx="1" type="subTitle"/>
          </p:nvPr>
        </p:nvSpPr>
        <p:spPr>
          <a:xfrm>
            <a:off x="1658400" y="4148350"/>
            <a:ext cx="5827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98"/>
          <p:cNvGrpSpPr/>
          <p:nvPr/>
        </p:nvGrpSpPr>
        <p:grpSpPr>
          <a:xfrm rot="-2987543">
            <a:off x="444438" y="589172"/>
            <a:ext cx="268724" cy="214878"/>
            <a:chOff x="2858987" y="3108507"/>
            <a:chExt cx="186655" cy="149254"/>
          </a:xfrm>
        </p:grpSpPr>
        <p:sp>
          <p:nvSpPr>
            <p:cNvPr id="270" name="Google Shape;270;p98"/>
            <p:cNvSpPr/>
            <p:nvPr/>
          </p:nvSpPr>
          <p:spPr>
            <a:xfrm>
              <a:off x="2870698" y="3108507"/>
              <a:ext cx="174944" cy="127045"/>
            </a:xfrm>
            <a:custGeom>
              <a:rect b="b" l="l" r="r" t="t"/>
              <a:pathLst>
                <a:path extrusionOk="0" h="4708" w="6483">
                  <a:moveTo>
                    <a:pt x="1852" y="0"/>
                  </a:moveTo>
                  <a:cubicBezTo>
                    <a:pt x="1698" y="0"/>
                    <a:pt x="1545" y="16"/>
                    <a:pt x="1393" y="51"/>
                  </a:cubicBezTo>
                  <a:cubicBezTo>
                    <a:pt x="799" y="165"/>
                    <a:pt x="251" y="644"/>
                    <a:pt x="206" y="1238"/>
                  </a:cubicBezTo>
                  <a:cubicBezTo>
                    <a:pt x="0" y="1512"/>
                    <a:pt x="137" y="2128"/>
                    <a:pt x="434" y="2584"/>
                  </a:cubicBezTo>
                  <a:cubicBezTo>
                    <a:pt x="754" y="3041"/>
                    <a:pt x="1233" y="3360"/>
                    <a:pt x="1712" y="3634"/>
                  </a:cubicBezTo>
                  <a:cubicBezTo>
                    <a:pt x="2648" y="4205"/>
                    <a:pt x="3698" y="4684"/>
                    <a:pt x="4817" y="4707"/>
                  </a:cubicBezTo>
                  <a:cubicBezTo>
                    <a:pt x="5273" y="4707"/>
                    <a:pt x="5775" y="4616"/>
                    <a:pt x="6072" y="4296"/>
                  </a:cubicBezTo>
                  <a:cubicBezTo>
                    <a:pt x="6414" y="3931"/>
                    <a:pt x="6483" y="3383"/>
                    <a:pt x="6323" y="2904"/>
                  </a:cubicBezTo>
                  <a:cubicBezTo>
                    <a:pt x="6140" y="2447"/>
                    <a:pt x="5821" y="2059"/>
                    <a:pt x="5456" y="1740"/>
                  </a:cubicBezTo>
                  <a:cubicBezTo>
                    <a:pt x="4771" y="1124"/>
                    <a:pt x="4018" y="644"/>
                    <a:pt x="3173" y="302"/>
                  </a:cubicBezTo>
                  <a:cubicBezTo>
                    <a:pt x="2749" y="132"/>
                    <a:pt x="2299" y="0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8"/>
            <p:cNvSpPr/>
            <p:nvPr/>
          </p:nvSpPr>
          <p:spPr>
            <a:xfrm>
              <a:off x="2858987" y="3135114"/>
              <a:ext cx="175564" cy="122647"/>
            </a:xfrm>
            <a:custGeom>
              <a:rect b="b" l="l" r="r" t="t"/>
              <a:pathLst>
                <a:path extrusionOk="0" h="4545" w="6506">
                  <a:moveTo>
                    <a:pt x="685" y="1"/>
                  </a:moveTo>
                  <a:lnTo>
                    <a:pt x="685" y="1"/>
                  </a:lnTo>
                  <a:cubicBezTo>
                    <a:pt x="1" y="754"/>
                    <a:pt x="206" y="2009"/>
                    <a:pt x="891" y="2785"/>
                  </a:cubicBezTo>
                  <a:cubicBezTo>
                    <a:pt x="1553" y="3538"/>
                    <a:pt x="2557" y="3927"/>
                    <a:pt x="3516" y="4246"/>
                  </a:cubicBezTo>
                  <a:cubicBezTo>
                    <a:pt x="3982" y="4395"/>
                    <a:pt x="4463" y="4544"/>
                    <a:pt x="4947" y="4544"/>
                  </a:cubicBezTo>
                  <a:cubicBezTo>
                    <a:pt x="5056" y="4544"/>
                    <a:pt x="5164" y="4537"/>
                    <a:pt x="5273" y="4520"/>
                  </a:cubicBezTo>
                  <a:cubicBezTo>
                    <a:pt x="5867" y="4429"/>
                    <a:pt x="6460" y="3972"/>
                    <a:pt x="6506" y="3379"/>
                  </a:cubicBezTo>
                  <a:cubicBezTo>
                    <a:pt x="6506" y="3356"/>
                    <a:pt x="6506" y="3333"/>
                    <a:pt x="6506" y="3333"/>
                  </a:cubicBezTo>
                  <a:cubicBezTo>
                    <a:pt x="6186" y="3630"/>
                    <a:pt x="5707" y="3721"/>
                    <a:pt x="5251" y="3721"/>
                  </a:cubicBezTo>
                  <a:cubicBezTo>
                    <a:pt x="4132" y="3698"/>
                    <a:pt x="3082" y="3219"/>
                    <a:pt x="2146" y="2648"/>
                  </a:cubicBezTo>
                  <a:cubicBezTo>
                    <a:pt x="1667" y="2374"/>
                    <a:pt x="1188" y="2055"/>
                    <a:pt x="868" y="1598"/>
                  </a:cubicBezTo>
                  <a:cubicBezTo>
                    <a:pt x="571" y="1142"/>
                    <a:pt x="434" y="526"/>
                    <a:pt x="640" y="252"/>
                  </a:cubicBezTo>
                  <a:cubicBezTo>
                    <a:pt x="640" y="160"/>
                    <a:pt x="663" y="92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8"/>
            <p:cNvSpPr/>
            <p:nvPr/>
          </p:nvSpPr>
          <p:spPr>
            <a:xfrm>
              <a:off x="2908261" y="3140052"/>
              <a:ext cx="104756" cy="65708"/>
            </a:xfrm>
            <a:custGeom>
              <a:rect b="b" l="l" r="r" t="t"/>
              <a:pathLst>
                <a:path extrusionOk="0" h="2435" w="3882">
                  <a:moveTo>
                    <a:pt x="1" y="0"/>
                  </a:moveTo>
                  <a:cubicBezTo>
                    <a:pt x="1119" y="799"/>
                    <a:pt x="2306" y="1552"/>
                    <a:pt x="3493" y="2306"/>
                  </a:cubicBezTo>
                  <a:cubicBezTo>
                    <a:pt x="3582" y="2377"/>
                    <a:pt x="3699" y="2434"/>
                    <a:pt x="3800" y="2434"/>
                  </a:cubicBezTo>
                  <a:cubicBezTo>
                    <a:pt x="3829" y="2434"/>
                    <a:pt x="3856" y="2430"/>
                    <a:pt x="3881" y="2420"/>
                  </a:cubicBezTo>
                  <a:cubicBezTo>
                    <a:pt x="3858" y="1940"/>
                    <a:pt x="3470" y="1575"/>
                    <a:pt x="3082" y="1301"/>
                  </a:cubicBezTo>
                  <a:cubicBezTo>
                    <a:pt x="2169" y="639"/>
                    <a:pt x="1119" y="1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98"/>
          <p:cNvSpPr/>
          <p:nvPr/>
        </p:nvSpPr>
        <p:spPr>
          <a:xfrm rot="10800000">
            <a:off x="7190450" y="213925"/>
            <a:ext cx="260825" cy="141725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8"/>
          <p:cNvSpPr/>
          <p:nvPr/>
        </p:nvSpPr>
        <p:spPr>
          <a:xfrm rot="-8100000">
            <a:off x="149177" y="3495052"/>
            <a:ext cx="260822" cy="141724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8"/>
          <p:cNvSpPr/>
          <p:nvPr/>
        </p:nvSpPr>
        <p:spPr>
          <a:xfrm flipH="1" rot="-10474309">
            <a:off x="1646686" y="220642"/>
            <a:ext cx="150932" cy="184027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8"/>
          <p:cNvSpPr/>
          <p:nvPr/>
        </p:nvSpPr>
        <p:spPr>
          <a:xfrm>
            <a:off x="3504825" y="4801925"/>
            <a:ext cx="111775" cy="105400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8"/>
          <p:cNvSpPr/>
          <p:nvPr/>
        </p:nvSpPr>
        <p:spPr>
          <a:xfrm>
            <a:off x="5185399" y="22807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8"/>
          <p:cNvSpPr/>
          <p:nvPr/>
        </p:nvSpPr>
        <p:spPr>
          <a:xfrm flipH="1" rot="-4138929">
            <a:off x="6544870" y="4813353"/>
            <a:ext cx="150932" cy="184040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9"/>
          <p:cNvSpPr txBox="1"/>
          <p:nvPr>
            <p:ph type="title"/>
          </p:nvPr>
        </p:nvSpPr>
        <p:spPr>
          <a:xfrm>
            <a:off x="1188975" y="2946350"/>
            <a:ext cx="5111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99"/>
          <p:cNvSpPr txBox="1"/>
          <p:nvPr>
            <p:ph idx="1" type="subTitle"/>
          </p:nvPr>
        </p:nvSpPr>
        <p:spPr>
          <a:xfrm>
            <a:off x="1188994" y="1336850"/>
            <a:ext cx="51114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282" name="Google Shape;282;p99"/>
          <p:cNvGrpSpPr/>
          <p:nvPr/>
        </p:nvGrpSpPr>
        <p:grpSpPr>
          <a:xfrm flipH="1" rot="-9402353">
            <a:off x="5954812" y="304530"/>
            <a:ext cx="199297" cy="251683"/>
            <a:chOff x="3311031" y="3025663"/>
            <a:chExt cx="308584" cy="389695"/>
          </a:xfrm>
        </p:grpSpPr>
        <p:sp>
          <p:nvSpPr>
            <p:cNvPr id="283" name="Google Shape;283;p99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rect b="b" l="l" r="r" t="t"/>
              <a:pathLst>
                <a:path extrusionOk="0" h="19458" w="15408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9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rect b="b" l="l" r="r" t="t"/>
              <a:pathLst>
                <a:path extrusionOk="0" h="18816" w="14266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9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rect b="b" l="l" r="r" t="t"/>
              <a:pathLst>
                <a:path extrusionOk="0" h="11581" w="11094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9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rect b="b" l="l" r="r" t="t"/>
              <a:pathLst>
                <a:path extrusionOk="0" h="7769" w="9952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99"/>
          <p:cNvSpPr/>
          <p:nvPr/>
        </p:nvSpPr>
        <p:spPr>
          <a:xfrm>
            <a:off x="6015591" y="3920680"/>
            <a:ext cx="904213" cy="1339697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9"/>
          <p:cNvSpPr/>
          <p:nvPr/>
        </p:nvSpPr>
        <p:spPr>
          <a:xfrm flipH="1" rot="3524071">
            <a:off x="1303236" y="4648594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9"/>
          <p:cNvSpPr/>
          <p:nvPr/>
        </p:nvSpPr>
        <p:spPr>
          <a:xfrm>
            <a:off x="1523297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9"/>
          <p:cNvSpPr/>
          <p:nvPr/>
        </p:nvSpPr>
        <p:spPr>
          <a:xfrm rot="3523992">
            <a:off x="288466" y="4163846"/>
            <a:ext cx="68124" cy="64986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99"/>
          <p:cNvGrpSpPr/>
          <p:nvPr/>
        </p:nvGrpSpPr>
        <p:grpSpPr>
          <a:xfrm>
            <a:off x="-4" y="1545472"/>
            <a:ext cx="874530" cy="1481072"/>
            <a:chOff x="-117729" y="1733810"/>
            <a:chExt cx="874530" cy="1481072"/>
          </a:xfrm>
        </p:grpSpPr>
        <p:sp>
          <p:nvSpPr>
            <p:cNvPr id="292" name="Google Shape;292;p99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99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99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99"/>
          <p:cNvSpPr/>
          <p:nvPr/>
        </p:nvSpPr>
        <p:spPr>
          <a:xfrm flipH="1" rot="795273">
            <a:off x="6030443" y="2370729"/>
            <a:ext cx="3638936" cy="2958763"/>
          </a:xfrm>
          <a:custGeom>
            <a:rect b="b" l="l" r="r" t="t"/>
            <a:pathLst>
              <a:path extrusionOk="0" h="123510" w="151903">
                <a:moveTo>
                  <a:pt x="85979" y="1"/>
                </a:moveTo>
                <a:cubicBezTo>
                  <a:pt x="83192" y="1"/>
                  <a:pt x="80401" y="216"/>
                  <a:pt x="77697" y="573"/>
                </a:cubicBezTo>
                <a:cubicBezTo>
                  <a:pt x="69572" y="1669"/>
                  <a:pt x="61423" y="3837"/>
                  <a:pt x="54553" y="8334"/>
                </a:cubicBezTo>
                <a:cubicBezTo>
                  <a:pt x="47705" y="12807"/>
                  <a:pt x="42204" y="19837"/>
                  <a:pt x="40903" y="27940"/>
                </a:cubicBezTo>
                <a:cubicBezTo>
                  <a:pt x="39899" y="34195"/>
                  <a:pt x="41360" y="40882"/>
                  <a:pt x="38894" y="46726"/>
                </a:cubicBezTo>
                <a:cubicBezTo>
                  <a:pt x="33348" y="60010"/>
                  <a:pt x="12851" y="59485"/>
                  <a:pt x="4383" y="71149"/>
                </a:cubicBezTo>
                <a:cubicBezTo>
                  <a:pt x="776" y="76125"/>
                  <a:pt x="0" y="83041"/>
                  <a:pt x="2442" y="88678"/>
                </a:cubicBezTo>
                <a:cubicBezTo>
                  <a:pt x="4862" y="94339"/>
                  <a:pt x="10408" y="98516"/>
                  <a:pt x="16503" y="99338"/>
                </a:cubicBezTo>
                <a:cubicBezTo>
                  <a:pt x="17558" y="99477"/>
                  <a:pt x="18632" y="99525"/>
                  <a:pt x="19713" y="99525"/>
                </a:cubicBezTo>
                <a:cubicBezTo>
                  <a:pt x="21984" y="99525"/>
                  <a:pt x="24291" y="99316"/>
                  <a:pt x="26535" y="99316"/>
                </a:cubicBezTo>
                <a:cubicBezTo>
                  <a:pt x="29164" y="99316"/>
                  <a:pt x="31707" y="99602"/>
                  <a:pt x="34010" y="100844"/>
                </a:cubicBezTo>
                <a:cubicBezTo>
                  <a:pt x="39168" y="103629"/>
                  <a:pt x="40949" y="110043"/>
                  <a:pt x="44669" y="114585"/>
                </a:cubicBezTo>
                <a:cubicBezTo>
                  <a:pt x="50413" y="121601"/>
                  <a:pt x="60120" y="123509"/>
                  <a:pt x="69351" y="123509"/>
                </a:cubicBezTo>
                <a:cubicBezTo>
                  <a:pt x="70391" y="123509"/>
                  <a:pt x="71426" y="123485"/>
                  <a:pt x="72448" y="123441"/>
                </a:cubicBezTo>
                <a:cubicBezTo>
                  <a:pt x="86143" y="122871"/>
                  <a:pt x="99747" y="119812"/>
                  <a:pt x="112392" y="114448"/>
                </a:cubicBezTo>
                <a:cubicBezTo>
                  <a:pt x="122230" y="110271"/>
                  <a:pt x="131679" y="100936"/>
                  <a:pt x="139417" y="91029"/>
                </a:cubicBezTo>
                <a:cubicBezTo>
                  <a:pt x="147132" y="81123"/>
                  <a:pt x="151903" y="68547"/>
                  <a:pt x="150784" y="56038"/>
                </a:cubicBezTo>
                <a:cubicBezTo>
                  <a:pt x="149688" y="43507"/>
                  <a:pt x="142065" y="31341"/>
                  <a:pt x="130515" y="26434"/>
                </a:cubicBezTo>
                <a:cubicBezTo>
                  <a:pt x="127457" y="25133"/>
                  <a:pt x="124147" y="24311"/>
                  <a:pt x="121339" y="22531"/>
                </a:cubicBezTo>
                <a:cubicBezTo>
                  <a:pt x="115702" y="18947"/>
                  <a:pt x="113031" y="12168"/>
                  <a:pt x="108238" y="7512"/>
                </a:cubicBezTo>
                <a:cubicBezTo>
                  <a:pt x="102437" y="1882"/>
                  <a:pt x="94226" y="1"/>
                  <a:pt x="85979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8" name="Google Shape;298;p100"/>
          <p:cNvSpPr/>
          <p:nvPr/>
        </p:nvSpPr>
        <p:spPr>
          <a:xfrm>
            <a:off x="8163661" y="4346168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0"/>
          <p:cNvSpPr/>
          <p:nvPr/>
        </p:nvSpPr>
        <p:spPr>
          <a:xfrm rot="-1531528">
            <a:off x="302706" y="1754371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0"/>
          <p:cNvSpPr/>
          <p:nvPr/>
        </p:nvSpPr>
        <p:spPr>
          <a:xfrm>
            <a:off x="5719312" y="459941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0"/>
          <p:cNvSpPr/>
          <p:nvPr/>
        </p:nvSpPr>
        <p:spPr>
          <a:xfrm flipH="1" rot="-5735881">
            <a:off x="8485844" y="557577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0"/>
          <p:cNvSpPr/>
          <p:nvPr/>
        </p:nvSpPr>
        <p:spPr>
          <a:xfrm>
            <a:off x="1547325" y="4817750"/>
            <a:ext cx="111775" cy="105400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0"/>
          <p:cNvSpPr/>
          <p:nvPr/>
        </p:nvSpPr>
        <p:spPr>
          <a:xfrm>
            <a:off x="8692250" y="2945500"/>
            <a:ext cx="260825" cy="141725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0"/>
          <p:cNvSpPr/>
          <p:nvPr/>
        </p:nvSpPr>
        <p:spPr>
          <a:xfrm rot="10354931">
            <a:off x="987231" y="121960"/>
            <a:ext cx="260817" cy="141721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0"/>
          <p:cNvSpPr/>
          <p:nvPr/>
        </p:nvSpPr>
        <p:spPr>
          <a:xfrm>
            <a:off x="7292125" y="339625"/>
            <a:ext cx="111775" cy="105400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0"/>
          <p:cNvSpPr/>
          <p:nvPr/>
        </p:nvSpPr>
        <p:spPr>
          <a:xfrm rot="651101">
            <a:off x="-70067" y="3719816"/>
            <a:ext cx="666084" cy="1380435"/>
          </a:xfrm>
          <a:custGeom>
            <a:rect b="b" l="l" r="r" t="t"/>
            <a:pathLst>
              <a:path extrusionOk="0" h="33862" w="16339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0"/>
          <p:cNvSpPr/>
          <p:nvPr/>
        </p:nvSpPr>
        <p:spPr>
          <a:xfrm flipH="1" rot="1092056">
            <a:off x="8226425" y="4191843"/>
            <a:ext cx="1206051" cy="993665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00"/>
          <p:cNvGrpSpPr/>
          <p:nvPr/>
        </p:nvGrpSpPr>
        <p:grpSpPr>
          <a:xfrm flipH="1" rot="217553">
            <a:off x="112566" y="4201282"/>
            <a:ext cx="868330" cy="1192448"/>
            <a:chOff x="3708300" y="1072800"/>
            <a:chExt cx="776725" cy="1066650"/>
          </a:xfrm>
        </p:grpSpPr>
        <p:sp>
          <p:nvSpPr>
            <p:cNvPr id="309" name="Google Shape;309;p100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0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100"/>
          <p:cNvGrpSpPr/>
          <p:nvPr/>
        </p:nvGrpSpPr>
        <p:grpSpPr>
          <a:xfrm rot="3596809">
            <a:off x="6933655" y="4351798"/>
            <a:ext cx="868381" cy="1192518"/>
            <a:chOff x="3708300" y="1072800"/>
            <a:chExt cx="776725" cy="1066650"/>
          </a:xfrm>
        </p:grpSpPr>
        <p:sp>
          <p:nvSpPr>
            <p:cNvPr id="312" name="Google Shape;312;p100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0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" name="Google Shape;316;p101"/>
          <p:cNvSpPr/>
          <p:nvPr/>
        </p:nvSpPr>
        <p:spPr>
          <a:xfrm flipH="1" rot="-6816878">
            <a:off x="8367414" y="4581811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1"/>
          <p:cNvSpPr/>
          <p:nvPr/>
        </p:nvSpPr>
        <p:spPr>
          <a:xfrm flipH="1" rot="3524071">
            <a:off x="1303236" y="4648594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01"/>
          <p:cNvSpPr/>
          <p:nvPr/>
        </p:nvSpPr>
        <p:spPr>
          <a:xfrm>
            <a:off x="1523297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01"/>
          <p:cNvSpPr/>
          <p:nvPr/>
        </p:nvSpPr>
        <p:spPr>
          <a:xfrm rot="3523992">
            <a:off x="288466" y="4163846"/>
            <a:ext cx="68124" cy="64986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1"/>
          <p:cNvSpPr/>
          <p:nvPr/>
        </p:nvSpPr>
        <p:spPr>
          <a:xfrm flipH="1" rot="-5735881">
            <a:off x="8607186" y="350977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1"/>
          <p:cNvSpPr/>
          <p:nvPr/>
        </p:nvSpPr>
        <p:spPr>
          <a:xfrm flipH="1">
            <a:off x="223267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1"/>
          <p:cNvSpPr/>
          <p:nvPr/>
        </p:nvSpPr>
        <p:spPr>
          <a:xfrm flipH="1">
            <a:off x="7093550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1"/>
          <p:cNvSpPr/>
          <p:nvPr/>
        </p:nvSpPr>
        <p:spPr>
          <a:xfrm rot="-1531528">
            <a:off x="4322561" y="4879083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1"/>
          <p:cNvSpPr/>
          <p:nvPr/>
        </p:nvSpPr>
        <p:spPr>
          <a:xfrm>
            <a:off x="8731324" y="333462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1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1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2"/>
          <p:cNvSpPr txBox="1"/>
          <p:nvPr>
            <p:ph type="title"/>
          </p:nvPr>
        </p:nvSpPr>
        <p:spPr>
          <a:xfrm>
            <a:off x="713225" y="3019675"/>
            <a:ext cx="5460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102"/>
          <p:cNvSpPr txBox="1"/>
          <p:nvPr>
            <p:ph idx="2" type="title"/>
          </p:nvPr>
        </p:nvSpPr>
        <p:spPr>
          <a:xfrm>
            <a:off x="792800" y="1956475"/>
            <a:ext cx="1298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330" name="Google Shape;330;p102"/>
          <p:cNvSpPr txBox="1"/>
          <p:nvPr>
            <p:ph idx="1" type="subTitle"/>
          </p:nvPr>
        </p:nvSpPr>
        <p:spPr>
          <a:xfrm>
            <a:off x="713225" y="3916776"/>
            <a:ext cx="5460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02"/>
          <p:cNvSpPr/>
          <p:nvPr/>
        </p:nvSpPr>
        <p:spPr>
          <a:xfrm rot="5884342">
            <a:off x="4811750" y="-586567"/>
            <a:ext cx="5249530" cy="4675136"/>
          </a:xfrm>
          <a:custGeom>
            <a:rect b="b" l="l" r="r" t="t"/>
            <a:pathLst>
              <a:path extrusionOk="0" h="32500" w="36493">
                <a:moveTo>
                  <a:pt x="28136" y="0"/>
                </a:moveTo>
                <a:cubicBezTo>
                  <a:pt x="26708" y="0"/>
                  <a:pt x="25183" y="365"/>
                  <a:pt x="23436" y="845"/>
                </a:cubicBezTo>
                <a:cubicBezTo>
                  <a:pt x="13945" y="3451"/>
                  <a:pt x="2578" y="9463"/>
                  <a:pt x="686" y="19115"/>
                </a:cubicBezTo>
                <a:cubicBezTo>
                  <a:pt x="1" y="22606"/>
                  <a:pt x="879" y="26135"/>
                  <a:pt x="3076" y="28719"/>
                </a:cubicBezTo>
                <a:cubicBezTo>
                  <a:pt x="5023" y="31008"/>
                  <a:pt x="8204" y="32500"/>
                  <a:pt x="11549" y="32500"/>
                </a:cubicBezTo>
                <a:cubicBezTo>
                  <a:pt x="12807" y="32500"/>
                  <a:pt x="14088" y="32289"/>
                  <a:pt x="15336" y="31830"/>
                </a:cubicBezTo>
                <a:cubicBezTo>
                  <a:pt x="19900" y="30151"/>
                  <a:pt x="22981" y="24659"/>
                  <a:pt x="20673" y="21257"/>
                </a:cubicBezTo>
                <a:cubicBezTo>
                  <a:pt x="19425" y="19418"/>
                  <a:pt x="14761" y="16638"/>
                  <a:pt x="17946" y="13769"/>
                </a:cubicBezTo>
                <a:cubicBezTo>
                  <a:pt x="18482" y="13286"/>
                  <a:pt x="19138" y="12965"/>
                  <a:pt x="19835" y="12776"/>
                </a:cubicBezTo>
                <a:cubicBezTo>
                  <a:pt x="20376" y="12630"/>
                  <a:pt x="20941" y="12563"/>
                  <a:pt x="21494" y="12563"/>
                </a:cubicBezTo>
                <a:cubicBezTo>
                  <a:pt x="21808" y="12563"/>
                  <a:pt x="22117" y="12585"/>
                  <a:pt x="22416" y="12625"/>
                </a:cubicBezTo>
                <a:cubicBezTo>
                  <a:pt x="23926" y="12828"/>
                  <a:pt x="25269" y="13434"/>
                  <a:pt x="26682" y="13873"/>
                </a:cubicBezTo>
                <a:cubicBezTo>
                  <a:pt x="27573" y="14151"/>
                  <a:pt x="28533" y="14362"/>
                  <a:pt x="29507" y="14362"/>
                </a:cubicBezTo>
                <a:cubicBezTo>
                  <a:pt x="30078" y="14362"/>
                  <a:pt x="30653" y="14289"/>
                  <a:pt x="31222" y="14116"/>
                </a:cubicBezTo>
                <a:cubicBezTo>
                  <a:pt x="33400" y="13451"/>
                  <a:pt x="34949" y="11427"/>
                  <a:pt x="35507" y="9440"/>
                </a:cubicBezTo>
                <a:cubicBezTo>
                  <a:pt x="36493" y="5930"/>
                  <a:pt x="34732" y="2919"/>
                  <a:pt x="31884" y="1093"/>
                </a:cubicBezTo>
                <a:cubicBezTo>
                  <a:pt x="30651" y="302"/>
                  <a:pt x="29433" y="0"/>
                  <a:pt x="28136" y="0"/>
                </a:cubicBezTo>
                <a:close/>
              </a:path>
            </a:pathLst>
          </a:custGeom>
          <a:solidFill>
            <a:srgbClr val="FFFCF2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2"/>
          <p:cNvSpPr/>
          <p:nvPr/>
        </p:nvSpPr>
        <p:spPr>
          <a:xfrm rot="1697354">
            <a:off x="-130719" y="3198143"/>
            <a:ext cx="550066" cy="1139992"/>
          </a:xfrm>
          <a:custGeom>
            <a:rect b="b" l="l" r="r" t="t"/>
            <a:pathLst>
              <a:path extrusionOk="0" h="33862" w="16339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02"/>
          <p:cNvSpPr/>
          <p:nvPr/>
        </p:nvSpPr>
        <p:spPr>
          <a:xfrm flipH="1">
            <a:off x="8353807" y="2876550"/>
            <a:ext cx="790195" cy="1637651"/>
          </a:xfrm>
          <a:custGeom>
            <a:rect b="b" l="l" r="r" t="t"/>
            <a:pathLst>
              <a:path extrusionOk="0" h="33862" w="16339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102"/>
          <p:cNvGrpSpPr/>
          <p:nvPr/>
        </p:nvGrpSpPr>
        <p:grpSpPr>
          <a:xfrm rot="-4138903">
            <a:off x="7700797" y="3494249"/>
            <a:ext cx="1316147" cy="1749124"/>
            <a:chOff x="4377800" y="238100"/>
            <a:chExt cx="831525" cy="1105075"/>
          </a:xfrm>
        </p:grpSpPr>
        <p:sp>
          <p:nvSpPr>
            <p:cNvPr id="335" name="Google Shape;335;p102"/>
            <p:cNvSpPr/>
            <p:nvPr/>
          </p:nvSpPr>
          <p:spPr>
            <a:xfrm>
              <a:off x="4377800" y="238100"/>
              <a:ext cx="831525" cy="1105075"/>
            </a:xfrm>
            <a:custGeom>
              <a:rect b="b" l="l" r="r" t="t"/>
              <a:pathLst>
                <a:path extrusionOk="0" h="44203" w="33261">
                  <a:moveTo>
                    <a:pt x="19026" y="1"/>
                  </a:moveTo>
                  <a:cubicBezTo>
                    <a:pt x="18721" y="1"/>
                    <a:pt x="18455" y="237"/>
                    <a:pt x="18249" y="470"/>
                  </a:cubicBezTo>
                  <a:cubicBezTo>
                    <a:pt x="16743" y="2156"/>
                    <a:pt x="16057" y="4411"/>
                    <a:pt x="15564" y="6618"/>
                  </a:cubicBezTo>
                  <a:cubicBezTo>
                    <a:pt x="14995" y="9154"/>
                    <a:pt x="14625" y="11729"/>
                    <a:pt x="14461" y="14320"/>
                  </a:cubicBezTo>
                  <a:cubicBezTo>
                    <a:pt x="14541" y="12862"/>
                    <a:pt x="14581" y="11498"/>
                    <a:pt x="14101" y="9953"/>
                  </a:cubicBezTo>
                  <a:cubicBezTo>
                    <a:pt x="13755" y="8843"/>
                    <a:pt x="13095" y="6955"/>
                    <a:pt x="11733" y="6955"/>
                  </a:cubicBezTo>
                  <a:cubicBezTo>
                    <a:pt x="11597" y="6955"/>
                    <a:pt x="11454" y="6974"/>
                    <a:pt x="11304" y="7014"/>
                  </a:cubicBezTo>
                  <a:cubicBezTo>
                    <a:pt x="10862" y="7131"/>
                    <a:pt x="10498" y="7426"/>
                    <a:pt x="10196" y="7827"/>
                  </a:cubicBezTo>
                  <a:cubicBezTo>
                    <a:pt x="9260" y="9081"/>
                    <a:pt x="8920" y="11362"/>
                    <a:pt x="8659" y="12533"/>
                  </a:cubicBezTo>
                  <a:cubicBezTo>
                    <a:pt x="8124" y="14898"/>
                    <a:pt x="7903" y="17317"/>
                    <a:pt x="7720" y="19731"/>
                  </a:cubicBezTo>
                  <a:cubicBezTo>
                    <a:pt x="7626" y="20984"/>
                    <a:pt x="7546" y="22236"/>
                    <a:pt x="7442" y="23487"/>
                  </a:cubicBezTo>
                  <a:cubicBezTo>
                    <a:pt x="7361" y="24487"/>
                    <a:pt x="6944" y="25863"/>
                    <a:pt x="7094" y="26840"/>
                  </a:cubicBezTo>
                  <a:cubicBezTo>
                    <a:pt x="6923" y="25744"/>
                    <a:pt x="6741" y="24609"/>
                    <a:pt x="6131" y="23681"/>
                  </a:cubicBezTo>
                  <a:cubicBezTo>
                    <a:pt x="5628" y="22907"/>
                    <a:pt x="4744" y="22313"/>
                    <a:pt x="3849" y="22313"/>
                  </a:cubicBezTo>
                  <a:cubicBezTo>
                    <a:pt x="3667" y="22313"/>
                    <a:pt x="3485" y="22337"/>
                    <a:pt x="3305" y="22390"/>
                  </a:cubicBezTo>
                  <a:lnTo>
                    <a:pt x="3305" y="22389"/>
                  </a:lnTo>
                  <a:cubicBezTo>
                    <a:pt x="0" y="23336"/>
                    <a:pt x="1748" y="30179"/>
                    <a:pt x="1963" y="32546"/>
                  </a:cubicBezTo>
                  <a:cubicBezTo>
                    <a:pt x="2146" y="34563"/>
                    <a:pt x="2457" y="36569"/>
                    <a:pt x="2897" y="38546"/>
                  </a:cubicBezTo>
                  <a:cubicBezTo>
                    <a:pt x="2993" y="38986"/>
                    <a:pt x="4200" y="43207"/>
                    <a:pt x="4470" y="44052"/>
                  </a:cubicBezTo>
                  <a:cubicBezTo>
                    <a:pt x="4497" y="44149"/>
                    <a:pt x="4518" y="44201"/>
                    <a:pt x="4522" y="44202"/>
                  </a:cubicBezTo>
                  <a:cubicBezTo>
                    <a:pt x="4609" y="44160"/>
                    <a:pt x="4695" y="44117"/>
                    <a:pt x="4784" y="44077"/>
                  </a:cubicBezTo>
                  <a:cubicBezTo>
                    <a:pt x="9601" y="41702"/>
                    <a:pt x="14546" y="39627"/>
                    <a:pt x="19398" y="37395"/>
                  </a:cubicBezTo>
                  <a:cubicBezTo>
                    <a:pt x="20422" y="36922"/>
                    <a:pt x="21748" y="36351"/>
                    <a:pt x="22339" y="35331"/>
                  </a:cubicBezTo>
                  <a:cubicBezTo>
                    <a:pt x="22960" y="34259"/>
                    <a:pt x="23100" y="32824"/>
                    <a:pt x="21598" y="32594"/>
                  </a:cubicBezTo>
                  <a:cubicBezTo>
                    <a:pt x="21380" y="32560"/>
                    <a:pt x="21162" y="32546"/>
                    <a:pt x="20942" y="32546"/>
                  </a:cubicBezTo>
                  <a:cubicBezTo>
                    <a:pt x="20246" y="32546"/>
                    <a:pt x="19544" y="32691"/>
                    <a:pt x="18857" y="32834"/>
                  </a:cubicBezTo>
                  <a:cubicBezTo>
                    <a:pt x="19122" y="32353"/>
                    <a:pt x="20748" y="31825"/>
                    <a:pt x="21250" y="31557"/>
                  </a:cubicBezTo>
                  <a:cubicBezTo>
                    <a:pt x="22162" y="31067"/>
                    <a:pt x="23128" y="30626"/>
                    <a:pt x="24006" y="30084"/>
                  </a:cubicBezTo>
                  <a:cubicBezTo>
                    <a:pt x="25422" y="29202"/>
                    <a:pt x="26978" y="28522"/>
                    <a:pt x="28399" y="27607"/>
                  </a:cubicBezTo>
                  <a:cubicBezTo>
                    <a:pt x="29707" y="26764"/>
                    <a:pt x="32610" y="24320"/>
                    <a:pt x="31519" y="22474"/>
                  </a:cubicBezTo>
                  <a:cubicBezTo>
                    <a:pt x="31129" y="21816"/>
                    <a:pt x="30301" y="21661"/>
                    <a:pt x="29465" y="21661"/>
                  </a:cubicBezTo>
                  <a:cubicBezTo>
                    <a:pt x="28881" y="21661"/>
                    <a:pt x="28294" y="21737"/>
                    <a:pt x="27849" y="21768"/>
                  </a:cubicBezTo>
                  <a:cubicBezTo>
                    <a:pt x="26050" y="21899"/>
                    <a:pt x="24317" y="22491"/>
                    <a:pt x="22622" y="23072"/>
                  </a:cubicBezTo>
                  <a:cubicBezTo>
                    <a:pt x="24591" y="21993"/>
                    <a:pt x="26571" y="20904"/>
                    <a:pt x="28337" y="19521"/>
                  </a:cubicBezTo>
                  <a:cubicBezTo>
                    <a:pt x="30108" y="18138"/>
                    <a:pt x="31674" y="16434"/>
                    <a:pt x="32596" y="14385"/>
                  </a:cubicBezTo>
                  <a:cubicBezTo>
                    <a:pt x="33037" y="13412"/>
                    <a:pt x="33261" y="12119"/>
                    <a:pt x="32473" y="11398"/>
                  </a:cubicBezTo>
                  <a:cubicBezTo>
                    <a:pt x="32123" y="11077"/>
                    <a:pt x="31670" y="10963"/>
                    <a:pt x="31192" y="10963"/>
                  </a:cubicBezTo>
                  <a:cubicBezTo>
                    <a:pt x="30751" y="10963"/>
                    <a:pt x="30290" y="11060"/>
                    <a:pt x="29871" y="11184"/>
                  </a:cubicBezTo>
                  <a:cubicBezTo>
                    <a:pt x="27369" y="11923"/>
                    <a:pt x="25057" y="13290"/>
                    <a:pt x="23205" y="15124"/>
                  </a:cubicBezTo>
                  <a:cubicBezTo>
                    <a:pt x="26442" y="11604"/>
                    <a:pt x="29786" y="7898"/>
                    <a:pt x="31063" y="3287"/>
                  </a:cubicBezTo>
                  <a:cubicBezTo>
                    <a:pt x="31218" y="2726"/>
                    <a:pt x="31339" y="2139"/>
                    <a:pt x="31257" y="1559"/>
                  </a:cubicBezTo>
                  <a:cubicBezTo>
                    <a:pt x="31173" y="982"/>
                    <a:pt x="30844" y="410"/>
                    <a:pt x="30311" y="176"/>
                  </a:cubicBezTo>
                  <a:cubicBezTo>
                    <a:pt x="30124" y="94"/>
                    <a:pt x="29933" y="58"/>
                    <a:pt x="29740" y="58"/>
                  </a:cubicBezTo>
                  <a:cubicBezTo>
                    <a:pt x="29042" y="58"/>
                    <a:pt x="28330" y="531"/>
                    <a:pt x="27779" y="1021"/>
                  </a:cubicBezTo>
                  <a:cubicBezTo>
                    <a:pt x="24415" y="3991"/>
                    <a:pt x="22643" y="7956"/>
                    <a:pt x="20330" y="11684"/>
                  </a:cubicBezTo>
                  <a:cubicBezTo>
                    <a:pt x="20838" y="9628"/>
                    <a:pt x="21102" y="7510"/>
                    <a:pt x="21110" y="5391"/>
                  </a:cubicBezTo>
                  <a:cubicBezTo>
                    <a:pt x="21119" y="3597"/>
                    <a:pt x="20880" y="1657"/>
                    <a:pt x="19649" y="352"/>
                  </a:cubicBezTo>
                  <a:cubicBezTo>
                    <a:pt x="19499" y="192"/>
                    <a:pt x="19319" y="36"/>
                    <a:pt x="19102" y="6"/>
                  </a:cubicBezTo>
                  <a:cubicBezTo>
                    <a:pt x="19076" y="2"/>
                    <a:pt x="19051" y="1"/>
                    <a:pt x="19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02"/>
            <p:cNvSpPr/>
            <p:nvPr/>
          </p:nvSpPr>
          <p:spPr>
            <a:xfrm>
              <a:off x="4483325" y="337500"/>
              <a:ext cx="651475" cy="1005675"/>
            </a:xfrm>
            <a:custGeom>
              <a:rect b="b" l="l" r="r" t="t"/>
              <a:pathLst>
                <a:path extrusionOk="0" h="40227" w="26059">
                  <a:moveTo>
                    <a:pt x="14281" y="1"/>
                  </a:moveTo>
                  <a:cubicBezTo>
                    <a:pt x="14274" y="1"/>
                    <a:pt x="14267" y="1"/>
                    <a:pt x="14260" y="2"/>
                  </a:cubicBezTo>
                  <a:cubicBezTo>
                    <a:pt x="14177" y="15"/>
                    <a:pt x="14121" y="93"/>
                    <a:pt x="14136" y="173"/>
                  </a:cubicBezTo>
                  <a:cubicBezTo>
                    <a:pt x="15310" y="7640"/>
                    <a:pt x="10841" y="20447"/>
                    <a:pt x="10621" y="21069"/>
                  </a:cubicBezTo>
                  <a:cubicBezTo>
                    <a:pt x="9744" y="22634"/>
                    <a:pt x="8850" y="24186"/>
                    <a:pt x="7969" y="25707"/>
                  </a:cubicBezTo>
                  <a:cubicBezTo>
                    <a:pt x="7926" y="25787"/>
                    <a:pt x="7878" y="25865"/>
                    <a:pt x="7833" y="25947"/>
                  </a:cubicBezTo>
                  <a:cubicBezTo>
                    <a:pt x="7972" y="20249"/>
                    <a:pt x="8077" y="14374"/>
                    <a:pt x="6408" y="8797"/>
                  </a:cubicBezTo>
                  <a:cubicBezTo>
                    <a:pt x="6389" y="8732"/>
                    <a:pt x="6330" y="8689"/>
                    <a:pt x="6267" y="8689"/>
                  </a:cubicBezTo>
                  <a:cubicBezTo>
                    <a:pt x="6253" y="8689"/>
                    <a:pt x="6238" y="8692"/>
                    <a:pt x="6224" y="8696"/>
                  </a:cubicBezTo>
                  <a:cubicBezTo>
                    <a:pt x="6144" y="8719"/>
                    <a:pt x="6103" y="8805"/>
                    <a:pt x="6124" y="8879"/>
                  </a:cubicBezTo>
                  <a:cubicBezTo>
                    <a:pt x="7818" y="14542"/>
                    <a:pt x="7673" y="20539"/>
                    <a:pt x="7528" y="26338"/>
                  </a:cubicBezTo>
                  <a:cubicBezTo>
                    <a:pt x="7528" y="26371"/>
                    <a:pt x="7540" y="26399"/>
                    <a:pt x="7556" y="26427"/>
                  </a:cubicBezTo>
                  <a:cubicBezTo>
                    <a:pt x="5893" y="29309"/>
                    <a:pt x="4195" y="32276"/>
                    <a:pt x="2644" y="35288"/>
                  </a:cubicBezTo>
                  <a:cubicBezTo>
                    <a:pt x="2155" y="30755"/>
                    <a:pt x="1372" y="26219"/>
                    <a:pt x="305" y="21791"/>
                  </a:cubicBezTo>
                  <a:cubicBezTo>
                    <a:pt x="288" y="21724"/>
                    <a:pt x="229" y="21680"/>
                    <a:pt x="160" y="21680"/>
                  </a:cubicBezTo>
                  <a:cubicBezTo>
                    <a:pt x="149" y="21680"/>
                    <a:pt x="137" y="21681"/>
                    <a:pt x="126" y="21684"/>
                  </a:cubicBezTo>
                  <a:cubicBezTo>
                    <a:pt x="48" y="21703"/>
                    <a:pt x="0" y="21781"/>
                    <a:pt x="18" y="21863"/>
                  </a:cubicBezTo>
                  <a:cubicBezTo>
                    <a:pt x="1118" y="26421"/>
                    <a:pt x="1919" y="31098"/>
                    <a:pt x="2400" y="35766"/>
                  </a:cubicBezTo>
                  <a:cubicBezTo>
                    <a:pt x="1671" y="37192"/>
                    <a:pt x="951" y="38632"/>
                    <a:pt x="249" y="40076"/>
                  </a:cubicBezTo>
                  <a:cubicBezTo>
                    <a:pt x="276" y="40173"/>
                    <a:pt x="297" y="40225"/>
                    <a:pt x="301" y="40226"/>
                  </a:cubicBezTo>
                  <a:cubicBezTo>
                    <a:pt x="388" y="40184"/>
                    <a:pt x="474" y="40141"/>
                    <a:pt x="564" y="40101"/>
                  </a:cubicBezTo>
                  <a:cubicBezTo>
                    <a:pt x="1225" y="38741"/>
                    <a:pt x="1905" y="37388"/>
                    <a:pt x="2588" y="36045"/>
                  </a:cubicBezTo>
                  <a:cubicBezTo>
                    <a:pt x="2611" y="36043"/>
                    <a:pt x="2633" y="36038"/>
                    <a:pt x="2650" y="36024"/>
                  </a:cubicBezTo>
                  <a:cubicBezTo>
                    <a:pt x="6404" y="33405"/>
                    <a:pt x="10775" y="31599"/>
                    <a:pt x="15281" y="30804"/>
                  </a:cubicBezTo>
                  <a:cubicBezTo>
                    <a:pt x="15365" y="30791"/>
                    <a:pt x="15418" y="30712"/>
                    <a:pt x="15403" y="30632"/>
                  </a:cubicBezTo>
                  <a:cubicBezTo>
                    <a:pt x="15389" y="30560"/>
                    <a:pt x="15328" y="30509"/>
                    <a:pt x="15255" y="30509"/>
                  </a:cubicBezTo>
                  <a:cubicBezTo>
                    <a:pt x="15247" y="30509"/>
                    <a:pt x="15239" y="30509"/>
                    <a:pt x="15231" y="30511"/>
                  </a:cubicBezTo>
                  <a:cubicBezTo>
                    <a:pt x="10827" y="31290"/>
                    <a:pt x="6555" y="33023"/>
                    <a:pt x="2851" y="35533"/>
                  </a:cubicBezTo>
                  <a:cubicBezTo>
                    <a:pt x="4478" y="32369"/>
                    <a:pt x="6267" y="29249"/>
                    <a:pt x="8014" y="26224"/>
                  </a:cubicBezTo>
                  <a:cubicBezTo>
                    <a:pt x="9795" y="24561"/>
                    <a:pt x="12218" y="23705"/>
                    <a:pt x="14752" y="22906"/>
                  </a:cubicBezTo>
                  <a:cubicBezTo>
                    <a:pt x="17486" y="22047"/>
                    <a:pt x="20169" y="21258"/>
                    <a:pt x="22947" y="21007"/>
                  </a:cubicBezTo>
                  <a:cubicBezTo>
                    <a:pt x="23027" y="21002"/>
                    <a:pt x="23086" y="20926"/>
                    <a:pt x="23080" y="20846"/>
                  </a:cubicBezTo>
                  <a:cubicBezTo>
                    <a:pt x="23071" y="20769"/>
                    <a:pt x="23006" y="20712"/>
                    <a:pt x="22930" y="20712"/>
                  </a:cubicBezTo>
                  <a:cubicBezTo>
                    <a:pt x="22926" y="20712"/>
                    <a:pt x="22923" y="20712"/>
                    <a:pt x="22919" y="20713"/>
                  </a:cubicBezTo>
                  <a:cubicBezTo>
                    <a:pt x="20113" y="20967"/>
                    <a:pt x="17413" y="21764"/>
                    <a:pt x="14664" y="22624"/>
                  </a:cubicBezTo>
                  <a:cubicBezTo>
                    <a:pt x="12381" y="23341"/>
                    <a:pt x="10190" y="24112"/>
                    <a:pt x="8453" y="25465"/>
                  </a:cubicBezTo>
                  <a:cubicBezTo>
                    <a:pt x="9249" y="24081"/>
                    <a:pt x="10059" y="22672"/>
                    <a:pt x="10858" y="21250"/>
                  </a:cubicBezTo>
                  <a:cubicBezTo>
                    <a:pt x="15348" y="16883"/>
                    <a:pt x="20428" y="13178"/>
                    <a:pt x="25962" y="10234"/>
                  </a:cubicBezTo>
                  <a:cubicBezTo>
                    <a:pt x="26032" y="10197"/>
                    <a:pt x="26059" y="10108"/>
                    <a:pt x="26021" y="10038"/>
                  </a:cubicBezTo>
                  <a:cubicBezTo>
                    <a:pt x="25993" y="9985"/>
                    <a:pt x="25942" y="9956"/>
                    <a:pt x="25890" y="9956"/>
                  </a:cubicBezTo>
                  <a:cubicBezTo>
                    <a:pt x="25867" y="9956"/>
                    <a:pt x="25844" y="9962"/>
                    <a:pt x="25822" y="9973"/>
                  </a:cubicBezTo>
                  <a:cubicBezTo>
                    <a:pt x="20548" y="12780"/>
                    <a:pt x="15684" y="16280"/>
                    <a:pt x="11345" y="20379"/>
                  </a:cubicBezTo>
                  <a:cubicBezTo>
                    <a:pt x="11770" y="19613"/>
                    <a:pt x="12190" y="18850"/>
                    <a:pt x="12603" y="18082"/>
                  </a:cubicBezTo>
                  <a:cubicBezTo>
                    <a:pt x="15521" y="12628"/>
                    <a:pt x="19133" y="6281"/>
                    <a:pt x="23801" y="559"/>
                  </a:cubicBezTo>
                  <a:cubicBezTo>
                    <a:pt x="23852" y="498"/>
                    <a:pt x="23841" y="403"/>
                    <a:pt x="23780" y="350"/>
                  </a:cubicBezTo>
                  <a:cubicBezTo>
                    <a:pt x="23752" y="330"/>
                    <a:pt x="23719" y="319"/>
                    <a:pt x="23686" y="319"/>
                  </a:cubicBezTo>
                  <a:cubicBezTo>
                    <a:pt x="23643" y="319"/>
                    <a:pt x="23600" y="337"/>
                    <a:pt x="23571" y="371"/>
                  </a:cubicBezTo>
                  <a:cubicBezTo>
                    <a:pt x="18887" y="6115"/>
                    <a:pt x="15268" y="12475"/>
                    <a:pt x="12342" y="17944"/>
                  </a:cubicBezTo>
                  <a:cubicBezTo>
                    <a:pt x="12031" y="18524"/>
                    <a:pt x="11714" y="19102"/>
                    <a:pt x="11395" y="19682"/>
                  </a:cubicBezTo>
                  <a:cubicBezTo>
                    <a:pt x="12587" y="15964"/>
                    <a:pt x="15395" y="6275"/>
                    <a:pt x="14426" y="125"/>
                  </a:cubicBezTo>
                  <a:cubicBezTo>
                    <a:pt x="14417" y="54"/>
                    <a:pt x="14351" y="1"/>
                    <a:pt x="14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102"/>
          <p:cNvSpPr/>
          <p:nvPr/>
        </p:nvSpPr>
        <p:spPr>
          <a:xfrm rot="-906362">
            <a:off x="-235864" y="3822851"/>
            <a:ext cx="1466472" cy="1208225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2"/>
          <p:cNvSpPr/>
          <p:nvPr/>
        </p:nvSpPr>
        <p:spPr>
          <a:xfrm flipH="1">
            <a:off x="1860117" y="104687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2"/>
          <p:cNvSpPr/>
          <p:nvPr/>
        </p:nvSpPr>
        <p:spPr>
          <a:xfrm>
            <a:off x="7168574" y="4756563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2"/>
          <p:cNvSpPr/>
          <p:nvPr/>
        </p:nvSpPr>
        <p:spPr>
          <a:xfrm flipH="1" rot="6046195">
            <a:off x="340538" y="1852136"/>
            <a:ext cx="122991" cy="19202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2"/>
          <p:cNvSpPr/>
          <p:nvPr/>
        </p:nvSpPr>
        <p:spPr>
          <a:xfrm>
            <a:off x="8610035" y="14281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2"/>
          <p:cNvSpPr/>
          <p:nvPr/>
        </p:nvSpPr>
        <p:spPr>
          <a:xfrm flipH="1" rot="2467119">
            <a:off x="2608371" y="4783002"/>
            <a:ext cx="174648" cy="21294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2"/>
          <p:cNvSpPr/>
          <p:nvPr/>
        </p:nvSpPr>
        <p:spPr>
          <a:xfrm rot="1718599">
            <a:off x="3596791" y="819998"/>
            <a:ext cx="271601" cy="90174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3"/>
          <p:cNvSpPr txBox="1"/>
          <p:nvPr>
            <p:ph type="title"/>
          </p:nvPr>
        </p:nvSpPr>
        <p:spPr>
          <a:xfrm>
            <a:off x="2960450" y="1378250"/>
            <a:ext cx="32232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46" name="Google Shape;346;p103"/>
          <p:cNvSpPr txBox="1"/>
          <p:nvPr>
            <p:ph idx="1" type="subTitle"/>
          </p:nvPr>
        </p:nvSpPr>
        <p:spPr>
          <a:xfrm>
            <a:off x="2960450" y="2206550"/>
            <a:ext cx="3223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03"/>
          <p:cNvSpPr txBox="1"/>
          <p:nvPr>
            <p:ph idx="2" type="title"/>
          </p:nvPr>
        </p:nvSpPr>
        <p:spPr>
          <a:xfrm>
            <a:off x="1284000" y="3032875"/>
            <a:ext cx="3191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48" name="Google Shape;348;p103"/>
          <p:cNvSpPr txBox="1"/>
          <p:nvPr>
            <p:ph idx="3" type="subTitle"/>
          </p:nvPr>
        </p:nvSpPr>
        <p:spPr>
          <a:xfrm>
            <a:off x="1284000" y="3861175"/>
            <a:ext cx="3191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03"/>
          <p:cNvSpPr txBox="1"/>
          <p:nvPr>
            <p:ph idx="4" type="title"/>
          </p:nvPr>
        </p:nvSpPr>
        <p:spPr>
          <a:xfrm>
            <a:off x="4668900" y="3032875"/>
            <a:ext cx="3191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50" name="Google Shape;350;p103"/>
          <p:cNvSpPr txBox="1"/>
          <p:nvPr>
            <p:ph idx="5" type="subTitle"/>
          </p:nvPr>
        </p:nvSpPr>
        <p:spPr>
          <a:xfrm>
            <a:off x="4668900" y="3861175"/>
            <a:ext cx="3191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10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2" name="Google Shape;352;p103"/>
          <p:cNvSpPr/>
          <p:nvPr/>
        </p:nvSpPr>
        <p:spPr>
          <a:xfrm>
            <a:off x="8135475" y="14844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103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354" name="Google Shape;354;p103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3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p103"/>
          <p:cNvSpPr/>
          <p:nvPr/>
        </p:nvSpPr>
        <p:spPr>
          <a:xfrm rot="-252784">
            <a:off x="8387283" y="1616981"/>
            <a:ext cx="904227" cy="1339718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03"/>
          <p:cNvGrpSpPr/>
          <p:nvPr/>
        </p:nvGrpSpPr>
        <p:grpSpPr>
          <a:xfrm>
            <a:off x="-1029378" y="3466542"/>
            <a:ext cx="1962492" cy="2073382"/>
            <a:chOff x="-1029378" y="3466542"/>
            <a:chExt cx="1962492" cy="2073382"/>
          </a:xfrm>
        </p:grpSpPr>
        <p:sp>
          <p:nvSpPr>
            <p:cNvPr id="358" name="Google Shape;358;p103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rect b="b" l="l" r="r" t="t"/>
              <a:pathLst>
                <a:path extrusionOk="0" h="50371" w="62976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3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rect b="b" l="l" r="r" t="t"/>
              <a:pathLst>
                <a:path extrusionOk="0" h="62387" w="16641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03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361" name="Google Shape;361;p103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3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3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03"/>
          <p:cNvSpPr/>
          <p:nvPr/>
        </p:nvSpPr>
        <p:spPr>
          <a:xfrm flipH="1">
            <a:off x="3198968" y="30592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03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03"/>
          <p:cNvSpPr/>
          <p:nvPr/>
        </p:nvSpPr>
        <p:spPr>
          <a:xfrm rot="-2700000">
            <a:off x="8464830" y="648414"/>
            <a:ext cx="122997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03"/>
          <p:cNvSpPr/>
          <p:nvPr/>
        </p:nvSpPr>
        <p:spPr>
          <a:xfrm flipH="1">
            <a:off x="3549635" y="48333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03"/>
          <p:cNvSpPr/>
          <p:nvPr/>
        </p:nvSpPr>
        <p:spPr>
          <a:xfrm>
            <a:off x="5932975" y="4843202"/>
            <a:ext cx="93021" cy="11342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03"/>
          <p:cNvSpPr/>
          <p:nvPr/>
        </p:nvSpPr>
        <p:spPr>
          <a:xfrm>
            <a:off x="597062" y="3646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4"/>
          <p:cNvSpPr txBox="1"/>
          <p:nvPr>
            <p:ph type="title"/>
          </p:nvPr>
        </p:nvSpPr>
        <p:spPr>
          <a:xfrm>
            <a:off x="747450" y="1616550"/>
            <a:ext cx="49371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72" name="Google Shape;372;p104"/>
          <p:cNvSpPr txBox="1"/>
          <p:nvPr>
            <p:ph idx="1" type="subTitle"/>
          </p:nvPr>
        </p:nvSpPr>
        <p:spPr>
          <a:xfrm>
            <a:off x="747450" y="2854050"/>
            <a:ext cx="49371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3" name="Google Shape;373;p104"/>
          <p:cNvSpPr/>
          <p:nvPr/>
        </p:nvSpPr>
        <p:spPr>
          <a:xfrm flipH="1" rot="-2700000">
            <a:off x="5795344" y="4135188"/>
            <a:ext cx="790196" cy="1637653"/>
          </a:xfrm>
          <a:custGeom>
            <a:rect b="b" l="l" r="r" t="t"/>
            <a:pathLst>
              <a:path extrusionOk="0" h="33862" w="16339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4"/>
          <p:cNvSpPr/>
          <p:nvPr/>
        </p:nvSpPr>
        <p:spPr>
          <a:xfrm rot="-906362">
            <a:off x="7731899" y="3995313"/>
            <a:ext cx="1466472" cy="1208225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104"/>
          <p:cNvGrpSpPr/>
          <p:nvPr/>
        </p:nvGrpSpPr>
        <p:grpSpPr>
          <a:xfrm rot="-741851">
            <a:off x="106965" y="2896835"/>
            <a:ext cx="942002" cy="1922163"/>
            <a:chOff x="8154826" y="3096390"/>
            <a:chExt cx="1299652" cy="2651951"/>
          </a:xfrm>
        </p:grpSpPr>
        <p:sp>
          <p:nvSpPr>
            <p:cNvPr id="376" name="Google Shape;376;p104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4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04"/>
          <p:cNvGrpSpPr/>
          <p:nvPr/>
        </p:nvGrpSpPr>
        <p:grpSpPr>
          <a:xfrm>
            <a:off x="251290" y="204524"/>
            <a:ext cx="150927" cy="143533"/>
            <a:chOff x="3716290" y="4256524"/>
            <a:chExt cx="150927" cy="143533"/>
          </a:xfrm>
        </p:grpSpPr>
        <p:sp>
          <p:nvSpPr>
            <p:cNvPr id="379" name="Google Shape;379;p104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4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04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04"/>
          <p:cNvSpPr/>
          <p:nvPr/>
        </p:nvSpPr>
        <p:spPr>
          <a:xfrm rot="3716763">
            <a:off x="8807449" y="2282275"/>
            <a:ext cx="111774" cy="105399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04"/>
          <p:cNvSpPr/>
          <p:nvPr/>
        </p:nvSpPr>
        <p:spPr>
          <a:xfrm rot="3432077">
            <a:off x="5832683" y="473809"/>
            <a:ext cx="241811" cy="131393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04"/>
          <p:cNvSpPr/>
          <p:nvPr/>
        </p:nvSpPr>
        <p:spPr>
          <a:xfrm flipH="1" rot="8517656">
            <a:off x="7674134" y="184278"/>
            <a:ext cx="150934" cy="184018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04"/>
          <p:cNvSpPr/>
          <p:nvPr/>
        </p:nvSpPr>
        <p:spPr>
          <a:xfrm flipH="1">
            <a:off x="1655042" y="101787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04"/>
          <p:cNvSpPr/>
          <p:nvPr/>
        </p:nvSpPr>
        <p:spPr>
          <a:xfrm rot="3716763">
            <a:off x="3329224" y="4770750"/>
            <a:ext cx="111774" cy="105399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4"/>
          <p:cNvSpPr/>
          <p:nvPr/>
        </p:nvSpPr>
        <p:spPr>
          <a:xfrm rot="2700000">
            <a:off x="599571" y="997729"/>
            <a:ext cx="174651" cy="113423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4"/>
          <p:cNvSpPr/>
          <p:nvPr/>
        </p:nvSpPr>
        <p:spPr>
          <a:xfrm flipH="1">
            <a:off x="292701" y="2302477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4"/>
          <p:cNvSpPr/>
          <p:nvPr/>
        </p:nvSpPr>
        <p:spPr>
          <a:xfrm rot="5735881">
            <a:off x="8791797" y="3588714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104"/>
          <p:cNvGrpSpPr/>
          <p:nvPr/>
        </p:nvGrpSpPr>
        <p:grpSpPr>
          <a:xfrm flipH="1" rot="2570843">
            <a:off x="-91007" y="3838385"/>
            <a:ext cx="1337929" cy="1837483"/>
            <a:chOff x="3708300" y="1072800"/>
            <a:chExt cx="776725" cy="1066650"/>
          </a:xfrm>
        </p:grpSpPr>
        <p:sp>
          <p:nvSpPr>
            <p:cNvPr id="391" name="Google Shape;391;p104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04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105"/>
          <p:cNvSpPr/>
          <p:nvPr/>
        </p:nvSpPr>
        <p:spPr>
          <a:xfrm flipH="1" rot="-6816878">
            <a:off x="1150597" y="45874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05"/>
          <p:cNvSpPr/>
          <p:nvPr/>
        </p:nvSpPr>
        <p:spPr>
          <a:xfrm>
            <a:off x="627781" y="335313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5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5"/>
          <p:cNvSpPr/>
          <p:nvPr/>
        </p:nvSpPr>
        <p:spPr>
          <a:xfrm>
            <a:off x="7395953" y="2608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5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5"/>
          <p:cNvSpPr/>
          <p:nvPr/>
        </p:nvSpPr>
        <p:spPr>
          <a:xfrm>
            <a:off x="355986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05"/>
          <p:cNvSpPr/>
          <p:nvPr/>
        </p:nvSpPr>
        <p:spPr>
          <a:xfrm rot="-1531528">
            <a:off x="8645969" y="2554671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05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05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5"/>
          <p:cNvSpPr/>
          <p:nvPr/>
        </p:nvSpPr>
        <p:spPr>
          <a:xfrm flipH="1" rot="-570776">
            <a:off x="8364275" y="4253589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5"/>
          <p:cNvSpPr/>
          <p:nvPr/>
        </p:nvSpPr>
        <p:spPr>
          <a:xfrm rot="783234">
            <a:off x="-897830" y="4006315"/>
            <a:ext cx="1699397" cy="1359253"/>
          </a:xfrm>
          <a:custGeom>
            <a:rect b="b" l="l" r="r" t="t"/>
            <a:pathLst>
              <a:path extrusionOk="0" h="50371" w="62976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5"/>
          <p:cNvSpPr/>
          <p:nvPr/>
        </p:nvSpPr>
        <p:spPr>
          <a:xfrm rot="1607863">
            <a:off x="-2808" y="3477367"/>
            <a:ext cx="449022" cy="1683379"/>
          </a:xfrm>
          <a:custGeom>
            <a:rect b="b" l="l" r="r" t="t"/>
            <a:pathLst>
              <a:path extrusionOk="0" h="62387" w="16641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105"/>
          <p:cNvGrpSpPr/>
          <p:nvPr/>
        </p:nvGrpSpPr>
        <p:grpSpPr>
          <a:xfrm>
            <a:off x="8204794" y="382155"/>
            <a:ext cx="355216" cy="305683"/>
            <a:chOff x="2581492" y="1663973"/>
            <a:chExt cx="447094" cy="384748"/>
          </a:xfrm>
        </p:grpSpPr>
        <p:sp>
          <p:nvSpPr>
            <p:cNvPr id="408" name="Google Shape;408;p105"/>
            <p:cNvSpPr/>
            <p:nvPr/>
          </p:nvSpPr>
          <p:spPr>
            <a:xfrm flipH="1">
              <a:off x="2581492" y="1663973"/>
              <a:ext cx="447094" cy="384748"/>
            </a:xfrm>
            <a:custGeom>
              <a:rect b="b" l="l" r="r" t="t"/>
              <a:pathLst>
                <a:path extrusionOk="0" h="19211" w="22324">
                  <a:moveTo>
                    <a:pt x="17667" y="1"/>
                  </a:moveTo>
                  <a:cubicBezTo>
                    <a:pt x="17065" y="1"/>
                    <a:pt x="16463" y="115"/>
                    <a:pt x="15909" y="347"/>
                  </a:cubicBezTo>
                  <a:cubicBezTo>
                    <a:pt x="14973" y="735"/>
                    <a:pt x="14197" y="1443"/>
                    <a:pt x="13444" y="2105"/>
                  </a:cubicBezTo>
                  <a:cubicBezTo>
                    <a:pt x="10020" y="5140"/>
                    <a:pt x="6505" y="8085"/>
                    <a:pt x="2944" y="10938"/>
                  </a:cubicBezTo>
                  <a:cubicBezTo>
                    <a:pt x="2283" y="11440"/>
                    <a:pt x="1643" y="11965"/>
                    <a:pt x="1164" y="12627"/>
                  </a:cubicBezTo>
                  <a:cubicBezTo>
                    <a:pt x="0" y="14293"/>
                    <a:pt x="297" y="16827"/>
                    <a:pt x="1826" y="18174"/>
                  </a:cubicBezTo>
                  <a:cubicBezTo>
                    <a:pt x="2610" y="18875"/>
                    <a:pt x="3686" y="19211"/>
                    <a:pt x="4730" y="19211"/>
                  </a:cubicBezTo>
                  <a:cubicBezTo>
                    <a:pt x="5690" y="19211"/>
                    <a:pt x="6625" y="18926"/>
                    <a:pt x="7281" y="18379"/>
                  </a:cubicBezTo>
                  <a:cubicBezTo>
                    <a:pt x="11230" y="15115"/>
                    <a:pt x="15179" y="11874"/>
                    <a:pt x="19128" y="8610"/>
                  </a:cubicBezTo>
                  <a:cubicBezTo>
                    <a:pt x="20178" y="7742"/>
                    <a:pt x="21273" y="6829"/>
                    <a:pt x="21753" y="5551"/>
                  </a:cubicBezTo>
                  <a:cubicBezTo>
                    <a:pt x="22323" y="4022"/>
                    <a:pt x="21821" y="2127"/>
                    <a:pt x="20566" y="1055"/>
                  </a:cubicBezTo>
                  <a:cubicBezTo>
                    <a:pt x="19780" y="356"/>
                    <a:pt x="18725" y="1"/>
                    <a:pt x="17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5"/>
            <p:cNvSpPr/>
            <p:nvPr/>
          </p:nvSpPr>
          <p:spPr>
            <a:xfrm flipH="1">
              <a:off x="2584239" y="1703363"/>
              <a:ext cx="418294" cy="345354"/>
            </a:xfrm>
            <a:custGeom>
              <a:rect b="b" l="l" r="r" t="t"/>
              <a:pathLst>
                <a:path extrusionOk="0" h="17244" w="20886">
                  <a:moveTo>
                    <a:pt x="20041" y="1"/>
                  </a:moveTo>
                  <a:cubicBezTo>
                    <a:pt x="20041" y="23"/>
                    <a:pt x="20223" y="1827"/>
                    <a:pt x="17370" y="4360"/>
                  </a:cubicBezTo>
                  <a:cubicBezTo>
                    <a:pt x="14494" y="6917"/>
                    <a:pt x="5661" y="13924"/>
                    <a:pt x="4337" y="14677"/>
                  </a:cubicBezTo>
                  <a:cubicBezTo>
                    <a:pt x="3328" y="15251"/>
                    <a:pt x="2002" y="15785"/>
                    <a:pt x="923" y="15785"/>
                  </a:cubicBezTo>
                  <a:cubicBezTo>
                    <a:pt x="585" y="15785"/>
                    <a:pt x="272" y="15733"/>
                    <a:pt x="0" y="15613"/>
                  </a:cubicBezTo>
                  <a:lnTo>
                    <a:pt x="0" y="15613"/>
                  </a:lnTo>
                  <a:cubicBezTo>
                    <a:pt x="137" y="15819"/>
                    <a:pt x="320" y="16024"/>
                    <a:pt x="525" y="16207"/>
                  </a:cubicBezTo>
                  <a:cubicBezTo>
                    <a:pt x="1309" y="16908"/>
                    <a:pt x="2385" y="17244"/>
                    <a:pt x="3429" y="17244"/>
                  </a:cubicBezTo>
                  <a:cubicBezTo>
                    <a:pt x="4389" y="17244"/>
                    <a:pt x="5324" y="16959"/>
                    <a:pt x="5980" y="16412"/>
                  </a:cubicBezTo>
                  <a:cubicBezTo>
                    <a:pt x="9929" y="13148"/>
                    <a:pt x="13878" y="9907"/>
                    <a:pt x="17827" y="6643"/>
                  </a:cubicBezTo>
                  <a:cubicBezTo>
                    <a:pt x="18877" y="5775"/>
                    <a:pt x="19972" y="4862"/>
                    <a:pt x="20452" y="3584"/>
                  </a:cubicBezTo>
                  <a:cubicBezTo>
                    <a:pt x="20885" y="2420"/>
                    <a:pt x="20703" y="1051"/>
                    <a:pt x="2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5"/>
            <p:cNvSpPr/>
            <p:nvPr/>
          </p:nvSpPr>
          <p:spPr>
            <a:xfrm flipH="1">
              <a:off x="2754289" y="1801187"/>
              <a:ext cx="274297" cy="247520"/>
            </a:xfrm>
            <a:custGeom>
              <a:rect b="b" l="l" r="r" t="t"/>
              <a:pathLst>
                <a:path extrusionOk="0" h="12359" w="13696">
                  <a:moveTo>
                    <a:pt x="7920" y="0"/>
                  </a:moveTo>
                  <a:cubicBezTo>
                    <a:pt x="6277" y="1370"/>
                    <a:pt x="4611" y="2739"/>
                    <a:pt x="2944" y="4086"/>
                  </a:cubicBezTo>
                  <a:cubicBezTo>
                    <a:pt x="2283" y="4588"/>
                    <a:pt x="1643" y="5113"/>
                    <a:pt x="1164" y="5775"/>
                  </a:cubicBezTo>
                  <a:cubicBezTo>
                    <a:pt x="0" y="7441"/>
                    <a:pt x="297" y="9975"/>
                    <a:pt x="1826" y="11322"/>
                  </a:cubicBezTo>
                  <a:cubicBezTo>
                    <a:pt x="2610" y="12023"/>
                    <a:pt x="3686" y="12359"/>
                    <a:pt x="4730" y="12359"/>
                  </a:cubicBezTo>
                  <a:cubicBezTo>
                    <a:pt x="5690" y="12359"/>
                    <a:pt x="6625" y="12074"/>
                    <a:pt x="7281" y="11527"/>
                  </a:cubicBezTo>
                  <a:cubicBezTo>
                    <a:pt x="9381" y="9792"/>
                    <a:pt x="11481" y="8080"/>
                    <a:pt x="13581" y="6346"/>
                  </a:cubicBezTo>
                  <a:cubicBezTo>
                    <a:pt x="13695" y="4771"/>
                    <a:pt x="13170" y="3150"/>
                    <a:pt x="12120" y="1986"/>
                  </a:cubicBezTo>
                  <a:cubicBezTo>
                    <a:pt x="11070" y="799"/>
                    <a:pt x="9518" y="69"/>
                    <a:pt x="7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5"/>
            <p:cNvSpPr/>
            <p:nvPr/>
          </p:nvSpPr>
          <p:spPr>
            <a:xfrm flipH="1">
              <a:off x="2755214" y="1880708"/>
              <a:ext cx="247320" cy="167991"/>
            </a:xfrm>
            <a:custGeom>
              <a:rect b="b" l="l" r="r" t="t"/>
              <a:pathLst>
                <a:path extrusionOk="0" h="8388" w="12349">
                  <a:moveTo>
                    <a:pt x="11961" y="1"/>
                  </a:moveTo>
                  <a:cubicBezTo>
                    <a:pt x="8651" y="2649"/>
                    <a:pt x="5136" y="5365"/>
                    <a:pt x="4337" y="5821"/>
                  </a:cubicBezTo>
                  <a:cubicBezTo>
                    <a:pt x="3328" y="6395"/>
                    <a:pt x="2002" y="6929"/>
                    <a:pt x="923" y="6929"/>
                  </a:cubicBezTo>
                  <a:cubicBezTo>
                    <a:pt x="585" y="6929"/>
                    <a:pt x="272" y="6877"/>
                    <a:pt x="0" y="6757"/>
                  </a:cubicBezTo>
                  <a:lnTo>
                    <a:pt x="0" y="6757"/>
                  </a:lnTo>
                  <a:cubicBezTo>
                    <a:pt x="69" y="6871"/>
                    <a:pt x="160" y="6963"/>
                    <a:pt x="228" y="7054"/>
                  </a:cubicBezTo>
                  <a:lnTo>
                    <a:pt x="251" y="7077"/>
                  </a:lnTo>
                  <a:cubicBezTo>
                    <a:pt x="320" y="7168"/>
                    <a:pt x="411" y="7259"/>
                    <a:pt x="525" y="7351"/>
                  </a:cubicBezTo>
                  <a:cubicBezTo>
                    <a:pt x="1309" y="8052"/>
                    <a:pt x="2385" y="8388"/>
                    <a:pt x="3429" y="8388"/>
                  </a:cubicBezTo>
                  <a:cubicBezTo>
                    <a:pt x="4389" y="8388"/>
                    <a:pt x="5324" y="8103"/>
                    <a:pt x="5980" y="7556"/>
                  </a:cubicBezTo>
                  <a:cubicBezTo>
                    <a:pt x="8080" y="5821"/>
                    <a:pt x="10180" y="4109"/>
                    <a:pt x="12280" y="2375"/>
                  </a:cubicBezTo>
                  <a:cubicBezTo>
                    <a:pt x="12349" y="1576"/>
                    <a:pt x="12234" y="754"/>
                    <a:pt x="11961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105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88"/>
          <p:cNvSpPr/>
          <p:nvPr/>
        </p:nvSpPr>
        <p:spPr>
          <a:xfrm flipH="1" rot="-6816878">
            <a:off x="540997" y="42826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8"/>
          <p:cNvSpPr/>
          <p:nvPr/>
        </p:nvSpPr>
        <p:spPr>
          <a:xfrm>
            <a:off x="627781" y="335313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8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88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8"/>
          <p:cNvSpPr/>
          <p:nvPr/>
        </p:nvSpPr>
        <p:spPr>
          <a:xfrm>
            <a:off x="7395953" y="2608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8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8"/>
          <p:cNvSpPr/>
          <p:nvPr/>
        </p:nvSpPr>
        <p:spPr>
          <a:xfrm rot="-1531528">
            <a:off x="8645969" y="2554671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8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8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8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8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88"/>
          <p:cNvGrpSpPr/>
          <p:nvPr/>
        </p:nvGrpSpPr>
        <p:grpSpPr>
          <a:xfrm flipH="1" rot="-113099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34" name="Google Shape;34;p88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8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8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88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38" name="Google Shape;38;p88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8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8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BLANK_1_2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6"/>
          <p:cNvSpPr txBox="1"/>
          <p:nvPr>
            <p:ph type="title"/>
          </p:nvPr>
        </p:nvSpPr>
        <p:spPr>
          <a:xfrm>
            <a:off x="2233438" y="1461625"/>
            <a:ext cx="3270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5" name="Google Shape;415;p106"/>
          <p:cNvSpPr txBox="1"/>
          <p:nvPr>
            <p:ph idx="2" type="title"/>
          </p:nvPr>
        </p:nvSpPr>
        <p:spPr>
          <a:xfrm>
            <a:off x="941813" y="2139900"/>
            <a:ext cx="1298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416" name="Google Shape;416;p106"/>
          <p:cNvSpPr txBox="1"/>
          <p:nvPr>
            <p:ph idx="1" type="subTitle"/>
          </p:nvPr>
        </p:nvSpPr>
        <p:spPr>
          <a:xfrm>
            <a:off x="2233450" y="3035375"/>
            <a:ext cx="32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06"/>
          <p:cNvSpPr/>
          <p:nvPr/>
        </p:nvSpPr>
        <p:spPr>
          <a:xfrm flipH="1" rot="-10474309">
            <a:off x="8805886" y="1044667"/>
            <a:ext cx="150932" cy="184027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06"/>
          <p:cNvSpPr/>
          <p:nvPr/>
        </p:nvSpPr>
        <p:spPr>
          <a:xfrm>
            <a:off x="447625" y="339625"/>
            <a:ext cx="111775" cy="105400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06"/>
          <p:cNvSpPr/>
          <p:nvPr/>
        </p:nvSpPr>
        <p:spPr>
          <a:xfrm>
            <a:off x="269274" y="3563888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06"/>
          <p:cNvSpPr/>
          <p:nvPr/>
        </p:nvSpPr>
        <p:spPr>
          <a:xfrm flipH="1">
            <a:off x="8592392" y="1861887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106"/>
          <p:cNvGrpSpPr/>
          <p:nvPr/>
        </p:nvGrpSpPr>
        <p:grpSpPr>
          <a:xfrm>
            <a:off x="8517352" y="3467757"/>
            <a:ext cx="355216" cy="305683"/>
            <a:chOff x="2581492" y="1663973"/>
            <a:chExt cx="447094" cy="384748"/>
          </a:xfrm>
        </p:grpSpPr>
        <p:sp>
          <p:nvSpPr>
            <p:cNvPr id="422" name="Google Shape;422;p106"/>
            <p:cNvSpPr/>
            <p:nvPr/>
          </p:nvSpPr>
          <p:spPr>
            <a:xfrm flipH="1">
              <a:off x="2581492" y="1663973"/>
              <a:ext cx="447094" cy="384748"/>
            </a:xfrm>
            <a:custGeom>
              <a:rect b="b" l="l" r="r" t="t"/>
              <a:pathLst>
                <a:path extrusionOk="0" h="19211" w="22324">
                  <a:moveTo>
                    <a:pt x="17667" y="1"/>
                  </a:moveTo>
                  <a:cubicBezTo>
                    <a:pt x="17065" y="1"/>
                    <a:pt x="16463" y="115"/>
                    <a:pt x="15909" y="347"/>
                  </a:cubicBezTo>
                  <a:cubicBezTo>
                    <a:pt x="14973" y="735"/>
                    <a:pt x="14197" y="1443"/>
                    <a:pt x="13444" y="2105"/>
                  </a:cubicBezTo>
                  <a:cubicBezTo>
                    <a:pt x="10020" y="5140"/>
                    <a:pt x="6505" y="8085"/>
                    <a:pt x="2944" y="10938"/>
                  </a:cubicBezTo>
                  <a:cubicBezTo>
                    <a:pt x="2283" y="11440"/>
                    <a:pt x="1643" y="11965"/>
                    <a:pt x="1164" y="12627"/>
                  </a:cubicBezTo>
                  <a:cubicBezTo>
                    <a:pt x="0" y="14293"/>
                    <a:pt x="297" y="16827"/>
                    <a:pt x="1826" y="18174"/>
                  </a:cubicBezTo>
                  <a:cubicBezTo>
                    <a:pt x="2610" y="18875"/>
                    <a:pt x="3686" y="19211"/>
                    <a:pt x="4730" y="19211"/>
                  </a:cubicBezTo>
                  <a:cubicBezTo>
                    <a:pt x="5690" y="19211"/>
                    <a:pt x="6625" y="18926"/>
                    <a:pt x="7281" y="18379"/>
                  </a:cubicBezTo>
                  <a:cubicBezTo>
                    <a:pt x="11230" y="15115"/>
                    <a:pt x="15179" y="11874"/>
                    <a:pt x="19128" y="8610"/>
                  </a:cubicBezTo>
                  <a:cubicBezTo>
                    <a:pt x="20178" y="7742"/>
                    <a:pt x="21273" y="6829"/>
                    <a:pt x="21753" y="5551"/>
                  </a:cubicBezTo>
                  <a:cubicBezTo>
                    <a:pt x="22323" y="4022"/>
                    <a:pt x="21821" y="2127"/>
                    <a:pt x="20566" y="1055"/>
                  </a:cubicBezTo>
                  <a:cubicBezTo>
                    <a:pt x="19780" y="356"/>
                    <a:pt x="18725" y="1"/>
                    <a:pt x="17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6"/>
            <p:cNvSpPr/>
            <p:nvPr/>
          </p:nvSpPr>
          <p:spPr>
            <a:xfrm flipH="1">
              <a:off x="2584239" y="1703363"/>
              <a:ext cx="418294" cy="345354"/>
            </a:xfrm>
            <a:custGeom>
              <a:rect b="b" l="l" r="r" t="t"/>
              <a:pathLst>
                <a:path extrusionOk="0" h="17244" w="20886">
                  <a:moveTo>
                    <a:pt x="20041" y="1"/>
                  </a:moveTo>
                  <a:cubicBezTo>
                    <a:pt x="20041" y="23"/>
                    <a:pt x="20223" y="1827"/>
                    <a:pt x="17370" y="4360"/>
                  </a:cubicBezTo>
                  <a:cubicBezTo>
                    <a:pt x="14494" y="6917"/>
                    <a:pt x="5661" y="13924"/>
                    <a:pt x="4337" y="14677"/>
                  </a:cubicBezTo>
                  <a:cubicBezTo>
                    <a:pt x="3328" y="15251"/>
                    <a:pt x="2002" y="15785"/>
                    <a:pt x="923" y="15785"/>
                  </a:cubicBezTo>
                  <a:cubicBezTo>
                    <a:pt x="585" y="15785"/>
                    <a:pt x="272" y="15733"/>
                    <a:pt x="0" y="15613"/>
                  </a:cubicBezTo>
                  <a:lnTo>
                    <a:pt x="0" y="15613"/>
                  </a:lnTo>
                  <a:cubicBezTo>
                    <a:pt x="137" y="15819"/>
                    <a:pt x="320" y="16024"/>
                    <a:pt x="525" y="16207"/>
                  </a:cubicBezTo>
                  <a:cubicBezTo>
                    <a:pt x="1309" y="16908"/>
                    <a:pt x="2385" y="17244"/>
                    <a:pt x="3429" y="17244"/>
                  </a:cubicBezTo>
                  <a:cubicBezTo>
                    <a:pt x="4389" y="17244"/>
                    <a:pt x="5324" y="16959"/>
                    <a:pt x="5980" y="16412"/>
                  </a:cubicBezTo>
                  <a:cubicBezTo>
                    <a:pt x="9929" y="13148"/>
                    <a:pt x="13878" y="9907"/>
                    <a:pt x="17827" y="6643"/>
                  </a:cubicBezTo>
                  <a:cubicBezTo>
                    <a:pt x="18877" y="5775"/>
                    <a:pt x="19972" y="4862"/>
                    <a:pt x="20452" y="3584"/>
                  </a:cubicBezTo>
                  <a:cubicBezTo>
                    <a:pt x="20885" y="2420"/>
                    <a:pt x="20703" y="1051"/>
                    <a:pt x="2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6"/>
            <p:cNvSpPr/>
            <p:nvPr/>
          </p:nvSpPr>
          <p:spPr>
            <a:xfrm flipH="1">
              <a:off x="2754289" y="1801187"/>
              <a:ext cx="274297" cy="247520"/>
            </a:xfrm>
            <a:custGeom>
              <a:rect b="b" l="l" r="r" t="t"/>
              <a:pathLst>
                <a:path extrusionOk="0" h="12359" w="13696">
                  <a:moveTo>
                    <a:pt x="7920" y="0"/>
                  </a:moveTo>
                  <a:cubicBezTo>
                    <a:pt x="6277" y="1370"/>
                    <a:pt x="4611" y="2739"/>
                    <a:pt x="2944" y="4086"/>
                  </a:cubicBezTo>
                  <a:cubicBezTo>
                    <a:pt x="2283" y="4588"/>
                    <a:pt x="1643" y="5113"/>
                    <a:pt x="1164" y="5775"/>
                  </a:cubicBezTo>
                  <a:cubicBezTo>
                    <a:pt x="0" y="7441"/>
                    <a:pt x="297" y="9975"/>
                    <a:pt x="1826" y="11322"/>
                  </a:cubicBezTo>
                  <a:cubicBezTo>
                    <a:pt x="2610" y="12023"/>
                    <a:pt x="3686" y="12359"/>
                    <a:pt x="4730" y="12359"/>
                  </a:cubicBezTo>
                  <a:cubicBezTo>
                    <a:pt x="5690" y="12359"/>
                    <a:pt x="6625" y="12074"/>
                    <a:pt x="7281" y="11527"/>
                  </a:cubicBezTo>
                  <a:cubicBezTo>
                    <a:pt x="9381" y="9792"/>
                    <a:pt x="11481" y="8080"/>
                    <a:pt x="13581" y="6346"/>
                  </a:cubicBezTo>
                  <a:cubicBezTo>
                    <a:pt x="13695" y="4771"/>
                    <a:pt x="13170" y="3150"/>
                    <a:pt x="12120" y="1986"/>
                  </a:cubicBezTo>
                  <a:cubicBezTo>
                    <a:pt x="11070" y="799"/>
                    <a:pt x="9518" y="69"/>
                    <a:pt x="7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6"/>
            <p:cNvSpPr/>
            <p:nvPr/>
          </p:nvSpPr>
          <p:spPr>
            <a:xfrm flipH="1">
              <a:off x="2755214" y="1880708"/>
              <a:ext cx="247320" cy="167991"/>
            </a:xfrm>
            <a:custGeom>
              <a:rect b="b" l="l" r="r" t="t"/>
              <a:pathLst>
                <a:path extrusionOk="0" h="8388" w="12349">
                  <a:moveTo>
                    <a:pt x="11961" y="1"/>
                  </a:moveTo>
                  <a:cubicBezTo>
                    <a:pt x="8651" y="2649"/>
                    <a:pt x="5136" y="5365"/>
                    <a:pt x="4337" y="5821"/>
                  </a:cubicBezTo>
                  <a:cubicBezTo>
                    <a:pt x="3328" y="6395"/>
                    <a:pt x="2002" y="6929"/>
                    <a:pt x="923" y="6929"/>
                  </a:cubicBezTo>
                  <a:cubicBezTo>
                    <a:pt x="585" y="6929"/>
                    <a:pt x="272" y="6877"/>
                    <a:pt x="0" y="6757"/>
                  </a:cubicBezTo>
                  <a:lnTo>
                    <a:pt x="0" y="6757"/>
                  </a:lnTo>
                  <a:cubicBezTo>
                    <a:pt x="69" y="6871"/>
                    <a:pt x="160" y="6963"/>
                    <a:pt x="228" y="7054"/>
                  </a:cubicBezTo>
                  <a:lnTo>
                    <a:pt x="251" y="7077"/>
                  </a:lnTo>
                  <a:cubicBezTo>
                    <a:pt x="320" y="7168"/>
                    <a:pt x="411" y="7259"/>
                    <a:pt x="525" y="7351"/>
                  </a:cubicBezTo>
                  <a:cubicBezTo>
                    <a:pt x="1309" y="8052"/>
                    <a:pt x="2385" y="8388"/>
                    <a:pt x="3429" y="8388"/>
                  </a:cubicBezTo>
                  <a:cubicBezTo>
                    <a:pt x="4389" y="8388"/>
                    <a:pt x="5324" y="8103"/>
                    <a:pt x="5980" y="7556"/>
                  </a:cubicBezTo>
                  <a:cubicBezTo>
                    <a:pt x="8080" y="5821"/>
                    <a:pt x="10180" y="4109"/>
                    <a:pt x="12280" y="2375"/>
                  </a:cubicBezTo>
                  <a:cubicBezTo>
                    <a:pt x="12349" y="1576"/>
                    <a:pt x="12234" y="754"/>
                    <a:pt x="11961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p106"/>
          <p:cNvSpPr/>
          <p:nvPr/>
        </p:nvSpPr>
        <p:spPr>
          <a:xfrm flipH="1" rot="-542266">
            <a:off x="662496" y="4503675"/>
            <a:ext cx="501813" cy="743495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7" name="Google Shape;427;p106"/>
          <p:cNvGrpSpPr/>
          <p:nvPr/>
        </p:nvGrpSpPr>
        <p:grpSpPr>
          <a:xfrm rot="-243850">
            <a:off x="-194165" y="4006990"/>
            <a:ext cx="945789" cy="1298926"/>
            <a:chOff x="3708300" y="1072800"/>
            <a:chExt cx="776725" cy="1066650"/>
          </a:xfrm>
        </p:grpSpPr>
        <p:sp>
          <p:nvSpPr>
            <p:cNvPr id="428" name="Google Shape;428;p106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6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7"/>
          <p:cNvSpPr txBox="1"/>
          <p:nvPr>
            <p:ph idx="1" type="subTitle"/>
          </p:nvPr>
        </p:nvSpPr>
        <p:spPr>
          <a:xfrm>
            <a:off x="715100" y="2207459"/>
            <a:ext cx="3875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07"/>
          <p:cNvSpPr txBox="1"/>
          <p:nvPr>
            <p:ph type="title"/>
          </p:nvPr>
        </p:nvSpPr>
        <p:spPr>
          <a:xfrm>
            <a:off x="715100" y="1434654"/>
            <a:ext cx="387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3" name="Google Shape;433;p107"/>
          <p:cNvSpPr/>
          <p:nvPr/>
        </p:nvSpPr>
        <p:spPr>
          <a:xfrm flipH="1">
            <a:off x="8707980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07"/>
          <p:cNvSpPr/>
          <p:nvPr/>
        </p:nvSpPr>
        <p:spPr>
          <a:xfrm>
            <a:off x="4816609" y="47466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07"/>
          <p:cNvSpPr/>
          <p:nvPr/>
        </p:nvSpPr>
        <p:spPr>
          <a:xfrm flipH="1" rot="-5735881">
            <a:off x="1965625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07"/>
          <p:cNvSpPr/>
          <p:nvPr/>
        </p:nvSpPr>
        <p:spPr>
          <a:xfrm>
            <a:off x="417992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07"/>
          <p:cNvSpPr/>
          <p:nvPr/>
        </p:nvSpPr>
        <p:spPr>
          <a:xfrm flipH="1">
            <a:off x="7977739" y="2897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07"/>
          <p:cNvSpPr/>
          <p:nvPr/>
        </p:nvSpPr>
        <p:spPr>
          <a:xfrm rot="570776">
            <a:off x="7534570" y="42494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07"/>
          <p:cNvSpPr/>
          <p:nvPr/>
        </p:nvSpPr>
        <p:spPr>
          <a:xfrm>
            <a:off x="3051724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8"/>
          <p:cNvSpPr txBox="1"/>
          <p:nvPr>
            <p:ph idx="1" type="subTitle"/>
          </p:nvPr>
        </p:nvSpPr>
        <p:spPr>
          <a:xfrm>
            <a:off x="1331100" y="3201900"/>
            <a:ext cx="3240900" cy="1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108"/>
          <p:cNvSpPr txBox="1"/>
          <p:nvPr>
            <p:ph type="title"/>
          </p:nvPr>
        </p:nvSpPr>
        <p:spPr>
          <a:xfrm>
            <a:off x="1331100" y="1080900"/>
            <a:ext cx="32409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108"/>
          <p:cNvSpPr/>
          <p:nvPr/>
        </p:nvSpPr>
        <p:spPr>
          <a:xfrm>
            <a:off x="309251" y="710769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08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08"/>
          <p:cNvSpPr/>
          <p:nvPr/>
        </p:nvSpPr>
        <p:spPr>
          <a:xfrm flipH="1">
            <a:off x="4246038" y="47466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08"/>
          <p:cNvSpPr/>
          <p:nvPr/>
        </p:nvSpPr>
        <p:spPr>
          <a:xfrm rot="5735881">
            <a:off x="7022084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8"/>
          <p:cNvSpPr/>
          <p:nvPr/>
        </p:nvSpPr>
        <p:spPr>
          <a:xfrm flipH="1">
            <a:off x="8644681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8"/>
          <p:cNvSpPr/>
          <p:nvPr/>
        </p:nvSpPr>
        <p:spPr>
          <a:xfrm>
            <a:off x="948512" y="2897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108"/>
          <p:cNvGrpSpPr/>
          <p:nvPr/>
        </p:nvGrpSpPr>
        <p:grpSpPr>
          <a:xfrm rot="-1177958">
            <a:off x="-79829" y="3495692"/>
            <a:ext cx="1299698" cy="2652046"/>
            <a:chOff x="8154826" y="3096390"/>
            <a:chExt cx="1299652" cy="2651951"/>
          </a:xfrm>
        </p:grpSpPr>
        <p:sp>
          <p:nvSpPr>
            <p:cNvPr id="450" name="Google Shape;450;p108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08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108"/>
          <p:cNvSpPr/>
          <p:nvPr/>
        </p:nvSpPr>
        <p:spPr>
          <a:xfrm flipH="1" rot="-570776">
            <a:off x="704449" y="42494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108"/>
          <p:cNvGrpSpPr/>
          <p:nvPr/>
        </p:nvGrpSpPr>
        <p:grpSpPr>
          <a:xfrm flipH="1" rot="1177958">
            <a:off x="7924130" y="3495692"/>
            <a:ext cx="1299698" cy="2652046"/>
            <a:chOff x="8154826" y="3096390"/>
            <a:chExt cx="1299652" cy="2651951"/>
          </a:xfrm>
        </p:grpSpPr>
        <p:sp>
          <p:nvSpPr>
            <p:cNvPr id="454" name="Google Shape;454;p108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08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p108"/>
          <p:cNvSpPr/>
          <p:nvPr/>
        </p:nvSpPr>
        <p:spPr>
          <a:xfrm rot="570776">
            <a:off x="7535299" y="42494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8"/>
          <p:cNvSpPr/>
          <p:nvPr>
            <p:ph idx="2" type="pic"/>
          </p:nvPr>
        </p:nvSpPr>
        <p:spPr>
          <a:xfrm>
            <a:off x="5376672" y="1197864"/>
            <a:ext cx="2752200" cy="2752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9"/>
          <p:cNvSpPr txBox="1"/>
          <p:nvPr>
            <p:ph idx="1" type="subTitle"/>
          </p:nvPr>
        </p:nvSpPr>
        <p:spPr>
          <a:xfrm>
            <a:off x="990900" y="1700952"/>
            <a:ext cx="2271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0" name="Google Shape;460;p109"/>
          <p:cNvSpPr txBox="1"/>
          <p:nvPr>
            <p:ph idx="2" type="subTitle"/>
          </p:nvPr>
        </p:nvSpPr>
        <p:spPr>
          <a:xfrm>
            <a:off x="990897" y="2048952"/>
            <a:ext cx="227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109"/>
          <p:cNvSpPr txBox="1"/>
          <p:nvPr>
            <p:ph idx="3" type="subTitle"/>
          </p:nvPr>
        </p:nvSpPr>
        <p:spPr>
          <a:xfrm>
            <a:off x="5881800" y="2048952"/>
            <a:ext cx="227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109"/>
          <p:cNvSpPr txBox="1"/>
          <p:nvPr>
            <p:ph idx="4" type="subTitle"/>
          </p:nvPr>
        </p:nvSpPr>
        <p:spPr>
          <a:xfrm>
            <a:off x="990897" y="3428548"/>
            <a:ext cx="227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09"/>
          <p:cNvSpPr txBox="1"/>
          <p:nvPr>
            <p:ph idx="5" type="subTitle"/>
          </p:nvPr>
        </p:nvSpPr>
        <p:spPr>
          <a:xfrm>
            <a:off x="5881800" y="3428548"/>
            <a:ext cx="227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10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109"/>
          <p:cNvSpPr txBox="1"/>
          <p:nvPr>
            <p:ph idx="6" type="subTitle"/>
          </p:nvPr>
        </p:nvSpPr>
        <p:spPr>
          <a:xfrm>
            <a:off x="990900" y="3080473"/>
            <a:ext cx="2271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6" name="Google Shape;466;p109"/>
          <p:cNvSpPr txBox="1"/>
          <p:nvPr>
            <p:ph idx="7" type="subTitle"/>
          </p:nvPr>
        </p:nvSpPr>
        <p:spPr>
          <a:xfrm>
            <a:off x="5881800" y="1700952"/>
            <a:ext cx="2271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7" name="Google Shape;467;p109"/>
          <p:cNvSpPr txBox="1"/>
          <p:nvPr>
            <p:ph idx="8" type="subTitle"/>
          </p:nvPr>
        </p:nvSpPr>
        <p:spPr>
          <a:xfrm>
            <a:off x="5881799" y="3080473"/>
            <a:ext cx="22713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8" name="Google Shape;468;p109"/>
          <p:cNvSpPr/>
          <p:nvPr/>
        </p:nvSpPr>
        <p:spPr>
          <a:xfrm>
            <a:off x="8560000" y="1146175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109"/>
          <p:cNvGrpSpPr/>
          <p:nvPr/>
        </p:nvGrpSpPr>
        <p:grpSpPr>
          <a:xfrm>
            <a:off x="1687973" y="204978"/>
            <a:ext cx="393010" cy="281615"/>
            <a:chOff x="8650648" y="1107353"/>
            <a:chExt cx="393010" cy="281615"/>
          </a:xfrm>
        </p:grpSpPr>
        <p:sp>
          <p:nvSpPr>
            <p:cNvPr id="470" name="Google Shape;470;p109"/>
            <p:cNvSpPr/>
            <p:nvPr/>
          </p:nvSpPr>
          <p:spPr>
            <a:xfrm>
              <a:off x="8950614" y="1107353"/>
              <a:ext cx="93044" cy="97659"/>
            </a:xfrm>
            <a:custGeom>
              <a:rect b="b" l="l" r="r" t="t"/>
              <a:pathLst>
                <a:path extrusionOk="0" h="3619" w="3448">
                  <a:moveTo>
                    <a:pt x="1607" y="0"/>
                  </a:moveTo>
                  <a:cubicBezTo>
                    <a:pt x="977" y="0"/>
                    <a:pt x="331" y="380"/>
                    <a:pt x="115" y="985"/>
                  </a:cubicBezTo>
                  <a:cubicBezTo>
                    <a:pt x="1" y="1282"/>
                    <a:pt x="1" y="1602"/>
                    <a:pt x="24" y="1921"/>
                  </a:cubicBezTo>
                  <a:cubicBezTo>
                    <a:pt x="69" y="2195"/>
                    <a:pt x="115" y="2469"/>
                    <a:pt x="252" y="2720"/>
                  </a:cubicBezTo>
                  <a:cubicBezTo>
                    <a:pt x="525" y="3266"/>
                    <a:pt x="1145" y="3618"/>
                    <a:pt x="1758" y="3618"/>
                  </a:cubicBezTo>
                  <a:cubicBezTo>
                    <a:pt x="1811" y="3618"/>
                    <a:pt x="1865" y="3616"/>
                    <a:pt x="1918" y="3610"/>
                  </a:cubicBezTo>
                  <a:cubicBezTo>
                    <a:pt x="2580" y="3519"/>
                    <a:pt x="3151" y="2994"/>
                    <a:pt x="3310" y="2332"/>
                  </a:cubicBezTo>
                  <a:cubicBezTo>
                    <a:pt x="3425" y="1898"/>
                    <a:pt x="3447" y="1305"/>
                    <a:pt x="3128" y="826"/>
                  </a:cubicBezTo>
                  <a:cubicBezTo>
                    <a:pt x="2831" y="346"/>
                    <a:pt x="2283" y="27"/>
                    <a:pt x="1713" y="4"/>
                  </a:cubicBezTo>
                  <a:cubicBezTo>
                    <a:pt x="1677" y="1"/>
                    <a:pt x="1642" y="0"/>
                    <a:pt x="1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09"/>
            <p:cNvSpPr/>
            <p:nvPr/>
          </p:nvSpPr>
          <p:spPr>
            <a:xfrm>
              <a:off x="8650648" y="1116150"/>
              <a:ext cx="278431" cy="272818"/>
            </a:xfrm>
            <a:custGeom>
              <a:rect b="b" l="l" r="r" t="t"/>
              <a:pathLst>
                <a:path extrusionOk="0" h="10110" w="10318">
                  <a:moveTo>
                    <a:pt x="5025" y="1"/>
                  </a:moveTo>
                  <a:cubicBezTo>
                    <a:pt x="4724" y="1"/>
                    <a:pt x="4425" y="35"/>
                    <a:pt x="4132" y="111"/>
                  </a:cubicBezTo>
                  <a:cubicBezTo>
                    <a:pt x="3562" y="271"/>
                    <a:pt x="3014" y="568"/>
                    <a:pt x="2534" y="956"/>
                  </a:cubicBezTo>
                  <a:cubicBezTo>
                    <a:pt x="914" y="2234"/>
                    <a:pt x="1" y="4425"/>
                    <a:pt x="434" y="6434"/>
                  </a:cubicBezTo>
                  <a:cubicBezTo>
                    <a:pt x="865" y="8452"/>
                    <a:pt x="2737" y="10109"/>
                    <a:pt x="4775" y="10109"/>
                  </a:cubicBezTo>
                  <a:cubicBezTo>
                    <a:pt x="4789" y="10109"/>
                    <a:pt x="4803" y="10109"/>
                    <a:pt x="4817" y="10109"/>
                  </a:cubicBezTo>
                  <a:cubicBezTo>
                    <a:pt x="5958" y="10109"/>
                    <a:pt x="7054" y="9630"/>
                    <a:pt x="7921" y="8899"/>
                  </a:cubicBezTo>
                  <a:cubicBezTo>
                    <a:pt x="8789" y="8169"/>
                    <a:pt x="9428" y="7187"/>
                    <a:pt x="9884" y="6160"/>
                  </a:cubicBezTo>
                  <a:cubicBezTo>
                    <a:pt x="10318" y="5156"/>
                    <a:pt x="10181" y="3490"/>
                    <a:pt x="9428" y="2234"/>
                  </a:cubicBezTo>
                  <a:cubicBezTo>
                    <a:pt x="8903" y="1367"/>
                    <a:pt x="7990" y="796"/>
                    <a:pt x="7054" y="431"/>
                  </a:cubicBezTo>
                  <a:cubicBezTo>
                    <a:pt x="6404" y="177"/>
                    <a:pt x="5709" y="1"/>
                    <a:pt x="5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109"/>
          <p:cNvSpPr/>
          <p:nvPr/>
        </p:nvSpPr>
        <p:spPr>
          <a:xfrm flipH="1" rot="-6816878">
            <a:off x="540997" y="42826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09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9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9"/>
          <p:cNvSpPr/>
          <p:nvPr/>
        </p:nvSpPr>
        <p:spPr>
          <a:xfrm rot="5735881">
            <a:off x="8607196" y="25128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9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109"/>
          <p:cNvGrpSpPr/>
          <p:nvPr/>
        </p:nvGrpSpPr>
        <p:grpSpPr>
          <a:xfrm>
            <a:off x="397765" y="2995699"/>
            <a:ext cx="150927" cy="143533"/>
            <a:chOff x="3716290" y="4256524"/>
            <a:chExt cx="150927" cy="143533"/>
          </a:xfrm>
        </p:grpSpPr>
        <p:sp>
          <p:nvSpPr>
            <p:cNvPr id="478" name="Google Shape;478;p109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09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09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1" name="Google Shape;481;p109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09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09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09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09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109"/>
          <p:cNvGrpSpPr/>
          <p:nvPr/>
        </p:nvGrpSpPr>
        <p:grpSpPr>
          <a:xfrm flipH="1" rot="-113099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487" name="Google Shape;487;p109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09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09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10"/>
          <p:cNvSpPr txBox="1"/>
          <p:nvPr>
            <p:ph idx="1" type="subTitle"/>
          </p:nvPr>
        </p:nvSpPr>
        <p:spPr>
          <a:xfrm>
            <a:off x="2009200" y="3857000"/>
            <a:ext cx="51258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10"/>
          <p:cNvSpPr txBox="1"/>
          <p:nvPr>
            <p:ph type="title"/>
          </p:nvPr>
        </p:nvSpPr>
        <p:spPr>
          <a:xfrm>
            <a:off x="2666838" y="3083375"/>
            <a:ext cx="38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3" name="Google Shape;493;p110"/>
          <p:cNvSpPr/>
          <p:nvPr/>
        </p:nvSpPr>
        <p:spPr>
          <a:xfrm>
            <a:off x="8074216" y="1733801"/>
            <a:ext cx="904213" cy="1339697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" name="Google Shape;494;p110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495" name="Google Shape;495;p110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0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0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8" name="Google Shape;498;p110"/>
          <p:cNvSpPr/>
          <p:nvPr/>
        </p:nvSpPr>
        <p:spPr>
          <a:xfrm flipH="1" rot="3524071">
            <a:off x="1303236" y="4648594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0"/>
          <p:cNvSpPr/>
          <p:nvPr/>
        </p:nvSpPr>
        <p:spPr>
          <a:xfrm flipH="1">
            <a:off x="7093550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0"/>
          <p:cNvSpPr/>
          <p:nvPr/>
        </p:nvSpPr>
        <p:spPr>
          <a:xfrm rot="-2700000">
            <a:off x="8464830" y="648414"/>
            <a:ext cx="122997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110"/>
          <p:cNvGrpSpPr/>
          <p:nvPr/>
        </p:nvGrpSpPr>
        <p:grpSpPr>
          <a:xfrm flipH="1">
            <a:off x="-241859" y="3096390"/>
            <a:ext cx="1299652" cy="2651951"/>
            <a:chOff x="8154826" y="3096390"/>
            <a:chExt cx="1299652" cy="2651951"/>
          </a:xfrm>
        </p:grpSpPr>
        <p:sp>
          <p:nvSpPr>
            <p:cNvPr id="502" name="Google Shape;502;p110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0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110"/>
          <p:cNvGrpSpPr/>
          <p:nvPr/>
        </p:nvGrpSpPr>
        <p:grpSpPr>
          <a:xfrm flipH="1">
            <a:off x="8279504" y="3466542"/>
            <a:ext cx="1962492" cy="2077907"/>
            <a:chOff x="-1029378" y="3466542"/>
            <a:chExt cx="1962492" cy="2077907"/>
          </a:xfrm>
        </p:grpSpPr>
        <p:sp>
          <p:nvSpPr>
            <p:cNvPr id="505" name="Google Shape;505;p110"/>
            <p:cNvSpPr/>
            <p:nvPr/>
          </p:nvSpPr>
          <p:spPr>
            <a:xfrm rot="783234">
              <a:off x="-897830" y="4010840"/>
              <a:ext cx="1699397" cy="1359253"/>
            </a:xfrm>
            <a:custGeom>
              <a:rect b="b" l="l" r="r" t="t"/>
              <a:pathLst>
                <a:path extrusionOk="0" h="50371" w="62976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10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rect b="b" l="l" r="r" t="t"/>
              <a:pathLst>
                <a:path extrusionOk="0" h="62387" w="16641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110"/>
          <p:cNvSpPr/>
          <p:nvPr/>
        </p:nvSpPr>
        <p:spPr>
          <a:xfrm>
            <a:off x="1523297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10"/>
          <p:cNvSpPr/>
          <p:nvPr/>
        </p:nvSpPr>
        <p:spPr>
          <a:xfrm>
            <a:off x="597062" y="3646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10"/>
          <p:cNvSpPr/>
          <p:nvPr/>
        </p:nvSpPr>
        <p:spPr>
          <a:xfrm flipH="1">
            <a:off x="3198968" y="30592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10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11"/>
          <p:cNvSpPr txBox="1"/>
          <p:nvPr>
            <p:ph type="title"/>
          </p:nvPr>
        </p:nvSpPr>
        <p:spPr>
          <a:xfrm>
            <a:off x="1388100" y="12214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13" name="Google Shape;513;p111"/>
          <p:cNvSpPr/>
          <p:nvPr/>
        </p:nvSpPr>
        <p:spPr>
          <a:xfrm>
            <a:off x="-13048" y="2051750"/>
            <a:ext cx="9170088" cy="3115067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11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11"/>
          <p:cNvSpPr/>
          <p:nvPr/>
        </p:nvSpPr>
        <p:spPr>
          <a:xfrm rot="783234">
            <a:off x="-897830" y="4006315"/>
            <a:ext cx="1699397" cy="1359253"/>
          </a:xfrm>
          <a:custGeom>
            <a:rect b="b" l="l" r="r" t="t"/>
            <a:pathLst>
              <a:path extrusionOk="0" h="50371" w="62976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11"/>
          <p:cNvSpPr/>
          <p:nvPr/>
        </p:nvSpPr>
        <p:spPr>
          <a:xfrm rot="1607863">
            <a:off x="-2808" y="3477367"/>
            <a:ext cx="449022" cy="1683379"/>
          </a:xfrm>
          <a:custGeom>
            <a:rect b="b" l="l" r="r" t="t"/>
            <a:pathLst>
              <a:path extrusionOk="0" h="62387" w="16641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111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518" name="Google Shape;518;p111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1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1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111"/>
          <p:cNvSpPr/>
          <p:nvPr/>
        </p:nvSpPr>
        <p:spPr>
          <a:xfrm flipH="1">
            <a:off x="3198968" y="30592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11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11"/>
          <p:cNvSpPr/>
          <p:nvPr/>
        </p:nvSpPr>
        <p:spPr>
          <a:xfrm rot="-2700000">
            <a:off x="8464830" y="648414"/>
            <a:ext cx="122997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11"/>
          <p:cNvSpPr/>
          <p:nvPr/>
        </p:nvSpPr>
        <p:spPr>
          <a:xfrm flipH="1">
            <a:off x="3549635" y="48333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11"/>
          <p:cNvSpPr/>
          <p:nvPr/>
        </p:nvSpPr>
        <p:spPr>
          <a:xfrm>
            <a:off x="5932975" y="4843202"/>
            <a:ext cx="93021" cy="11342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11"/>
          <p:cNvSpPr/>
          <p:nvPr/>
        </p:nvSpPr>
        <p:spPr>
          <a:xfrm>
            <a:off x="597062" y="3646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111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528" name="Google Shape;528;p111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1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2"/>
          <p:cNvSpPr/>
          <p:nvPr/>
        </p:nvSpPr>
        <p:spPr>
          <a:xfrm rot="-488958">
            <a:off x="-390493" y="777521"/>
            <a:ext cx="7287505" cy="5016153"/>
          </a:xfrm>
          <a:custGeom>
            <a:rect b="b" l="l" r="r" t="t"/>
            <a:pathLst>
              <a:path extrusionOk="0" h="56370" w="75902">
                <a:moveTo>
                  <a:pt x="34210" y="4754"/>
                </a:moveTo>
                <a:cubicBezTo>
                  <a:pt x="34180" y="4754"/>
                  <a:pt x="34149" y="4757"/>
                  <a:pt x="34119" y="4763"/>
                </a:cubicBezTo>
                <a:cubicBezTo>
                  <a:pt x="33859" y="4819"/>
                  <a:pt x="33712" y="5122"/>
                  <a:pt x="33743" y="5386"/>
                </a:cubicBezTo>
                <a:cubicBezTo>
                  <a:pt x="33774" y="5650"/>
                  <a:pt x="33938" y="5878"/>
                  <a:pt x="34109" y="6081"/>
                </a:cubicBezTo>
                <a:cubicBezTo>
                  <a:pt x="34820" y="6920"/>
                  <a:pt x="35754" y="7539"/>
                  <a:pt x="36726" y="8054"/>
                </a:cubicBezTo>
                <a:cubicBezTo>
                  <a:pt x="39204" y="9367"/>
                  <a:pt x="42008" y="10042"/>
                  <a:pt x="44811" y="10042"/>
                </a:cubicBezTo>
                <a:cubicBezTo>
                  <a:pt x="46256" y="10042"/>
                  <a:pt x="47700" y="9862"/>
                  <a:pt x="49099" y="9498"/>
                </a:cubicBezTo>
                <a:cubicBezTo>
                  <a:pt x="49076" y="9452"/>
                  <a:pt x="49327" y="9323"/>
                  <a:pt x="49578" y="9195"/>
                </a:cubicBezTo>
                <a:cubicBezTo>
                  <a:pt x="49645" y="9161"/>
                  <a:pt x="49718" y="9121"/>
                  <a:pt x="49750" y="9053"/>
                </a:cubicBezTo>
                <a:cubicBezTo>
                  <a:pt x="49837" y="8856"/>
                  <a:pt x="49553" y="8740"/>
                  <a:pt x="49323" y="8740"/>
                </a:cubicBezTo>
                <a:cubicBezTo>
                  <a:pt x="49301" y="8740"/>
                  <a:pt x="49279" y="8741"/>
                  <a:pt x="49258" y="8743"/>
                </a:cubicBezTo>
                <a:cubicBezTo>
                  <a:pt x="48068" y="8869"/>
                  <a:pt x="46867" y="8951"/>
                  <a:pt x="45669" y="8951"/>
                </a:cubicBezTo>
                <a:cubicBezTo>
                  <a:pt x="44304" y="8951"/>
                  <a:pt x="42942" y="8845"/>
                  <a:pt x="41604" y="8576"/>
                </a:cubicBezTo>
                <a:cubicBezTo>
                  <a:pt x="39091" y="8073"/>
                  <a:pt x="36653" y="6966"/>
                  <a:pt x="34854" y="5141"/>
                </a:cubicBezTo>
                <a:cubicBezTo>
                  <a:pt x="34674" y="4959"/>
                  <a:pt x="34455" y="4754"/>
                  <a:pt x="34210" y="4754"/>
                </a:cubicBezTo>
                <a:close/>
                <a:moveTo>
                  <a:pt x="19996" y="1"/>
                </a:moveTo>
                <a:cubicBezTo>
                  <a:pt x="15265" y="1"/>
                  <a:pt x="10700" y="3241"/>
                  <a:pt x="8330" y="7457"/>
                </a:cubicBezTo>
                <a:cubicBezTo>
                  <a:pt x="5623" y="12274"/>
                  <a:pt x="5266" y="18058"/>
                  <a:pt x="5617" y="23573"/>
                </a:cubicBezTo>
                <a:cubicBezTo>
                  <a:pt x="5914" y="28226"/>
                  <a:pt x="6718" y="32983"/>
                  <a:pt x="9141" y="36967"/>
                </a:cubicBezTo>
                <a:cubicBezTo>
                  <a:pt x="11511" y="40864"/>
                  <a:pt x="15699" y="43898"/>
                  <a:pt x="20243" y="43898"/>
                </a:cubicBezTo>
                <a:cubicBezTo>
                  <a:pt x="20345" y="43898"/>
                  <a:pt x="20448" y="43896"/>
                  <a:pt x="20550" y="43893"/>
                </a:cubicBezTo>
                <a:cubicBezTo>
                  <a:pt x="22576" y="43831"/>
                  <a:pt x="24673" y="43195"/>
                  <a:pt x="26658" y="43195"/>
                </a:cubicBezTo>
                <a:cubicBezTo>
                  <a:pt x="27577" y="43195"/>
                  <a:pt x="28471" y="43331"/>
                  <a:pt x="29324" y="43724"/>
                </a:cubicBezTo>
                <a:cubicBezTo>
                  <a:pt x="32008" y="44962"/>
                  <a:pt x="33031" y="48171"/>
                  <a:pt x="34852" y="50499"/>
                </a:cubicBezTo>
                <a:cubicBezTo>
                  <a:pt x="37806" y="54275"/>
                  <a:pt x="42907" y="55664"/>
                  <a:pt x="47694" y="55930"/>
                </a:cubicBezTo>
                <a:cubicBezTo>
                  <a:pt x="48323" y="55965"/>
                  <a:pt x="48955" y="55984"/>
                  <a:pt x="49586" y="55984"/>
                </a:cubicBezTo>
                <a:cubicBezTo>
                  <a:pt x="51984" y="55984"/>
                  <a:pt x="54384" y="55705"/>
                  <a:pt x="56655" y="54951"/>
                </a:cubicBezTo>
                <a:cubicBezTo>
                  <a:pt x="63124" y="52800"/>
                  <a:pt x="67761" y="47089"/>
                  <a:pt x="71092" y="41140"/>
                </a:cubicBezTo>
                <a:cubicBezTo>
                  <a:pt x="73737" y="36414"/>
                  <a:pt x="75834" y="31210"/>
                  <a:pt x="75868" y="25794"/>
                </a:cubicBezTo>
                <a:cubicBezTo>
                  <a:pt x="75901" y="20379"/>
                  <a:pt x="73554" y="14724"/>
                  <a:pt x="68948" y="11876"/>
                </a:cubicBezTo>
                <a:cubicBezTo>
                  <a:pt x="65851" y="9962"/>
                  <a:pt x="62095" y="8928"/>
                  <a:pt x="58414" y="8928"/>
                </a:cubicBezTo>
                <a:cubicBezTo>
                  <a:pt x="56434" y="8928"/>
                  <a:pt x="54475" y="9227"/>
                  <a:pt x="52653" y="9848"/>
                </a:cubicBezTo>
                <a:cubicBezTo>
                  <a:pt x="50432" y="10605"/>
                  <a:pt x="48089" y="10977"/>
                  <a:pt x="45744" y="10977"/>
                </a:cubicBezTo>
                <a:cubicBezTo>
                  <a:pt x="41650" y="10977"/>
                  <a:pt x="37551" y="9845"/>
                  <a:pt x="34087" y="7657"/>
                </a:cubicBezTo>
                <a:cubicBezTo>
                  <a:pt x="30058" y="5111"/>
                  <a:pt x="26693" y="1161"/>
                  <a:pt x="22023" y="205"/>
                </a:cubicBezTo>
                <a:cubicBezTo>
                  <a:pt x="21348" y="67"/>
                  <a:pt x="20670" y="1"/>
                  <a:pt x="19996" y="1"/>
                </a:cubicBezTo>
                <a:close/>
                <a:moveTo>
                  <a:pt x="1819" y="23711"/>
                </a:moveTo>
                <a:cubicBezTo>
                  <a:pt x="1818" y="23711"/>
                  <a:pt x="1816" y="23711"/>
                  <a:pt x="1815" y="23711"/>
                </a:cubicBezTo>
                <a:cubicBezTo>
                  <a:pt x="915" y="23714"/>
                  <a:pt x="469" y="24802"/>
                  <a:pt x="355" y="25695"/>
                </a:cubicBezTo>
                <a:cubicBezTo>
                  <a:pt x="1" y="28460"/>
                  <a:pt x="547" y="31265"/>
                  <a:pt x="1335" y="33939"/>
                </a:cubicBezTo>
                <a:cubicBezTo>
                  <a:pt x="2696" y="38563"/>
                  <a:pt x="4970" y="43182"/>
                  <a:pt x="8962" y="45885"/>
                </a:cubicBezTo>
                <a:cubicBezTo>
                  <a:pt x="11639" y="47696"/>
                  <a:pt x="14905" y="48494"/>
                  <a:pt x="18147" y="48494"/>
                </a:cubicBezTo>
                <a:cubicBezTo>
                  <a:pt x="18608" y="48494"/>
                  <a:pt x="19068" y="48478"/>
                  <a:pt x="19527" y="48446"/>
                </a:cubicBezTo>
                <a:cubicBezTo>
                  <a:pt x="20483" y="48380"/>
                  <a:pt x="21466" y="48254"/>
                  <a:pt x="22427" y="48254"/>
                </a:cubicBezTo>
                <a:cubicBezTo>
                  <a:pt x="23316" y="48254"/>
                  <a:pt x="24186" y="48362"/>
                  <a:pt x="24996" y="48724"/>
                </a:cubicBezTo>
                <a:cubicBezTo>
                  <a:pt x="26816" y="49539"/>
                  <a:pt x="27863" y="51422"/>
                  <a:pt x="29227" y="52877"/>
                </a:cubicBezTo>
                <a:cubicBezTo>
                  <a:pt x="31281" y="55068"/>
                  <a:pt x="34261" y="56362"/>
                  <a:pt x="37264" y="56369"/>
                </a:cubicBezTo>
                <a:cubicBezTo>
                  <a:pt x="37272" y="56369"/>
                  <a:pt x="37281" y="56369"/>
                  <a:pt x="37289" y="56369"/>
                </a:cubicBezTo>
                <a:cubicBezTo>
                  <a:pt x="37658" y="56369"/>
                  <a:pt x="38043" y="56342"/>
                  <a:pt x="38359" y="56152"/>
                </a:cubicBezTo>
                <a:cubicBezTo>
                  <a:pt x="38682" y="55959"/>
                  <a:pt x="38901" y="55545"/>
                  <a:pt x="38757" y="55197"/>
                </a:cubicBezTo>
                <a:cubicBezTo>
                  <a:pt x="38492" y="54556"/>
                  <a:pt x="37605" y="54570"/>
                  <a:pt x="37050" y="54473"/>
                </a:cubicBezTo>
                <a:cubicBezTo>
                  <a:pt x="34795" y="54077"/>
                  <a:pt x="32717" y="52747"/>
                  <a:pt x="31414" y="50863"/>
                </a:cubicBezTo>
                <a:cubicBezTo>
                  <a:pt x="30632" y="49735"/>
                  <a:pt x="30106" y="48405"/>
                  <a:pt x="29097" y="47473"/>
                </a:cubicBezTo>
                <a:cubicBezTo>
                  <a:pt x="27840" y="46313"/>
                  <a:pt x="26036" y="45965"/>
                  <a:pt x="24317" y="45965"/>
                </a:cubicBezTo>
                <a:cubicBezTo>
                  <a:pt x="24252" y="45965"/>
                  <a:pt x="24187" y="45965"/>
                  <a:pt x="24122" y="45966"/>
                </a:cubicBezTo>
                <a:cubicBezTo>
                  <a:pt x="22617" y="45990"/>
                  <a:pt x="21114" y="46229"/>
                  <a:pt x="19612" y="46229"/>
                </a:cubicBezTo>
                <a:cubicBezTo>
                  <a:pt x="19343" y="46229"/>
                  <a:pt x="19074" y="46222"/>
                  <a:pt x="18805" y="46204"/>
                </a:cubicBezTo>
                <a:cubicBezTo>
                  <a:pt x="14851" y="45939"/>
                  <a:pt x="11295" y="43422"/>
                  <a:pt x="8999" y="40192"/>
                </a:cubicBezTo>
                <a:cubicBezTo>
                  <a:pt x="6704" y="36962"/>
                  <a:pt x="5517" y="33076"/>
                  <a:pt x="4707" y="29197"/>
                </a:cubicBezTo>
                <a:cubicBezTo>
                  <a:pt x="4371" y="27595"/>
                  <a:pt x="4071" y="25925"/>
                  <a:pt x="3128" y="24588"/>
                </a:cubicBezTo>
                <a:cubicBezTo>
                  <a:pt x="2813" y="24141"/>
                  <a:pt x="2365" y="23711"/>
                  <a:pt x="1819" y="23711"/>
                </a:cubicBezTo>
                <a:close/>
              </a:path>
            </a:pathLst>
          </a:custGeom>
          <a:solidFill>
            <a:srgbClr val="FFFCF2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112"/>
          <p:cNvGrpSpPr/>
          <p:nvPr/>
        </p:nvGrpSpPr>
        <p:grpSpPr>
          <a:xfrm flipH="1">
            <a:off x="197302" y="354630"/>
            <a:ext cx="436105" cy="547391"/>
            <a:chOff x="3474326" y="3626268"/>
            <a:chExt cx="436105" cy="547391"/>
          </a:xfrm>
        </p:grpSpPr>
        <p:sp>
          <p:nvSpPr>
            <p:cNvPr id="533" name="Google Shape;533;p112"/>
            <p:cNvSpPr/>
            <p:nvPr/>
          </p:nvSpPr>
          <p:spPr>
            <a:xfrm>
              <a:off x="3474326" y="3626268"/>
              <a:ext cx="436105" cy="547391"/>
            </a:xfrm>
            <a:custGeom>
              <a:rect b="b" l="l" r="r" t="t"/>
              <a:pathLst>
                <a:path extrusionOk="0" h="20285" w="16161">
                  <a:moveTo>
                    <a:pt x="15014" y="0"/>
                  </a:moveTo>
                  <a:cubicBezTo>
                    <a:pt x="14698" y="0"/>
                    <a:pt x="14368" y="114"/>
                    <a:pt x="14106" y="288"/>
                  </a:cubicBezTo>
                  <a:cubicBezTo>
                    <a:pt x="13307" y="790"/>
                    <a:pt x="12897" y="1703"/>
                    <a:pt x="12508" y="2548"/>
                  </a:cubicBezTo>
                  <a:cubicBezTo>
                    <a:pt x="12394" y="2822"/>
                    <a:pt x="12257" y="3118"/>
                    <a:pt x="12029" y="3301"/>
                  </a:cubicBezTo>
                  <a:cubicBezTo>
                    <a:pt x="11755" y="3506"/>
                    <a:pt x="11390" y="3552"/>
                    <a:pt x="11070" y="3666"/>
                  </a:cubicBezTo>
                  <a:cubicBezTo>
                    <a:pt x="10591" y="3872"/>
                    <a:pt x="10203" y="4282"/>
                    <a:pt x="10066" y="4785"/>
                  </a:cubicBezTo>
                  <a:cubicBezTo>
                    <a:pt x="9952" y="5173"/>
                    <a:pt x="9975" y="5629"/>
                    <a:pt x="9792" y="5994"/>
                  </a:cubicBezTo>
                  <a:cubicBezTo>
                    <a:pt x="9541" y="6519"/>
                    <a:pt x="8971" y="6816"/>
                    <a:pt x="8400" y="6953"/>
                  </a:cubicBezTo>
                  <a:cubicBezTo>
                    <a:pt x="7852" y="7090"/>
                    <a:pt x="7259" y="7113"/>
                    <a:pt x="6734" y="7295"/>
                  </a:cubicBezTo>
                  <a:cubicBezTo>
                    <a:pt x="5547" y="7729"/>
                    <a:pt x="4816" y="8870"/>
                    <a:pt x="4177" y="9943"/>
                  </a:cubicBezTo>
                  <a:cubicBezTo>
                    <a:pt x="3104" y="11701"/>
                    <a:pt x="2054" y="13458"/>
                    <a:pt x="982" y="15216"/>
                  </a:cubicBezTo>
                  <a:cubicBezTo>
                    <a:pt x="685" y="15718"/>
                    <a:pt x="365" y="16220"/>
                    <a:pt x="183" y="16791"/>
                  </a:cubicBezTo>
                  <a:cubicBezTo>
                    <a:pt x="23" y="17339"/>
                    <a:pt x="0" y="17978"/>
                    <a:pt x="251" y="18503"/>
                  </a:cubicBezTo>
                  <a:cubicBezTo>
                    <a:pt x="457" y="18913"/>
                    <a:pt x="776" y="19233"/>
                    <a:pt x="1141" y="19507"/>
                  </a:cubicBezTo>
                  <a:cubicBezTo>
                    <a:pt x="1621" y="19872"/>
                    <a:pt x="2146" y="20192"/>
                    <a:pt x="2739" y="20260"/>
                  </a:cubicBezTo>
                  <a:cubicBezTo>
                    <a:pt x="2852" y="20277"/>
                    <a:pt x="2964" y="20285"/>
                    <a:pt x="3076" y="20285"/>
                  </a:cubicBezTo>
                  <a:cubicBezTo>
                    <a:pt x="3732" y="20285"/>
                    <a:pt x="4361" y="20011"/>
                    <a:pt x="4908" y="19621"/>
                  </a:cubicBezTo>
                  <a:cubicBezTo>
                    <a:pt x="5524" y="19165"/>
                    <a:pt x="6003" y="18548"/>
                    <a:pt x="6483" y="17955"/>
                  </a:cubicBezTo>
                  <a:cubicBezTo>
                    <a:pt x="7738" y="16403"/>
                    <a:pt x="8993" y="14851"/>
                    <a:pt x="10249" y="13298"/>
                  </a:cubicBezTo>
                  <a:cubicBezTo>
                    <a:pt x="10774" y="12637"/>
                    <a:pt x="11299" y="11975"/>
                    <a:pt x="11550" y="11176"/>
                  </a:cubicBezTo>
                  <a:cubicBezTo>
                    <a:pt x="11824" y="10171"/>
                    <a:pt x="11641" y="9121"/>
                    <a:pt x="11436" y="8094"/>
                  </a:cubicBezTo>
                  <a:cubicBezTo>
                    <a:pt x="12303" y="7775"/>
                    <a:pt x="13056" y="7067"/>
                    <a:pt x="13444" y="6200"/>
                  </a:cubicBezTo>
                  <a:cubicBezTo>
                    <a:pt x="13695" y="5584"/>
                    <a:pt x="13787" y="4899"/>
                    <a:pt x="14106" y="4305"/>
                  </a:cubicBezTo>
                  <a:cubicBezTo>
                    <a:pt x="14403" y="3712"/>
                    <a:pt x="14928" y="3255"/>
                    <a:pt x="15362" y="2730"/>
                  </a:cubicBezTo>
                  <a:cubicBezTo>
                    <a:pt x="15795" y="2205"/>
                    <a:pt x="16161" y="1543"/>
                    <a:pt x="16046" y="881"/>
                  </a:cubicBezTo>
                  <a:cubicBezTo>
                    <a:pt x="16001" y="653"/>
                    <a:pt x="15909" y="425"/>
                    <a:pt x="15727" y="265"/>
                  </a:cubicBezTo>
                  <a:cubicBezTo>
                    <a:pt x="15530" y="79"/>
                    <a:pt x="15277" y="0"/>
                    <a:pt x="15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2"/>
            <p:cNvSpPr/>
            <p:nvPr/>
          </p:nvSpPr>
          <p:spPr>
            <a:xfrm>
              <a:off x="3495887" y="3856369"/>
              <a:ext cx="263023" cy="294352"/>
            </a:xfrm>
            <a:custGeom>
              <a:rect b="b" l="l" r="r" t="t"/>
              <a:pathLst>
                <a:path extrusionOk="0" h="10908" w="9747">
                  <a:moveTo>
                    <a:pt x="5318" y="1"/>
                  </a:moveTo>
                  <a:cubicBezTo>
                    <a:pt x="3561" y="2055"/>
                    <a:pt x="2054" y="4498"/>
                    <a:pt x="867" y="7054"/>
                  </a:cubicBezTo>
                  <a:cubicBezTo>
                    <a:pt x="411" y="8035"/>
                    <a:pt x="0" y="9245"/>
                    <a:pt x="616" y="10135"/>
                  </a:cubicBezTo>
                  <a:cubicBezTo>
                    <a:pt x="974" y="10665"/>
                    <a:pt x="1602" y="10908"/>
                    <a:pt x="2245" y="10908"/>
                  </a:cubicBezTo>
                  <a:cubicBezTo>
                    <a:pt x="2627" y="10908"/>
                    <a:pt x="3015" y="10822"/>
                    <a:pt x="3355" y="10660"/>
                  </a:cubicBezTo>
                  <a:cubicBezTo>
                    <a:pt x="4291" y="10250"/>
                    <a:pt x="4953" y="9405"/>
                    <a:pt x="5592" y="8606"/>
                  </a:cubicBezTo>
                  <a:cubicBezTo>
                    <a:pt x="6985" y="6871"/>
                    <a:pt x="8354" y="5114"/>
                    <a:pt x="9747" y="3356"/>
                  </a:cubicBezTo>
                  <a:cubicBezTo>
                    <a:pt x="8879" y="3105"/>
                    <a:pt x="7966" y="2854"/>
                    <a:pt x="7350" y="2192"/>
                  </a:cubicBezTo>
                  <a:cubicBezTo>
                    <a:pt x="6642" y="1462"/>
                    <a:pt x="6300" y="275"/>
                    <a:pt x="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2"/>
            <p:cNvSpPr/>
            <p:nvPr/>
          </p:nvSpPr>
          <p:spPr>
            <a:xfrm>
              <a:off x="3731169" y="3626268"/>
              <a:ext cx="179261" cy="217823"/>
            </a:xfrm>
            <a:custGeom>
              <a:rect b="b" l="l" r="r" t="t"/>
              <a:pathLst>
                <a:path extrusionOk="0" h="8072" w="6643">
                  <a:moveTo>
                    <a:pt x="5496" y="0"/>
                  </a:moveTo>
                  <a:cubicBezTo>
                    <a:pt x="5180" y="0"/>
                    <a:pt x="4850" y="114"/>
                    <a:pt x="4588" y="288"/>
                  </a:cubicBezTo>
                  <a:cubicBezTo>
                    <a:pt x="3789" y="790"/>
                    <a:pt x="3379" y="1703"/>
                    <a:pt x="2990" y="2548"/>
                  </a:cubicBezTo>
                  <a:cubicBezTo>
                    <a:pt x="2876" y="2822"/>
                    <a:pt x="2739" y="3118"/>
                    <a:pt x="2511" y="3301"/>
                  </a:cubicBezTo>
                  <a:cubicBezTo>
                    <a:pt x="2237" y="3506"/>
                    <a:pt x="1872" y="3552"/>
                    <a:pt x="1552" y="3666"/>
                  </a:cubicBezTo>
                  <a:cubicBezTo>
                    <a:pt x="1073" y="3872"/>
                    <a:pt x="685" y="4282"/>
                    <a:pt x="548" y="4785"/>
                  </a:cubicBezTo>
                  <a:cubicBezTo>
                    <a:pt x="434" y="5173"/>
                    <a:pt x="457" y="5629"/>
                    <a:pt x="274" y="6017"/>
                  </a:cubicBezTo>
                  <a:cubicBezTo>
                    <a:pt x="206" y="6131"/>
                    <a:pt x="114" y="6268"/>
                    <a:pt x="0" y="6360"/>
                  </a:cubicBezTo>
                  <a:cubicBezTo>
                    <a:pt x="388" y="7113"/>
                    <a:pt x="1050" y="7706"/>
                    <a:pt x="1826" y="8003"/>
                  </a:cubicBezTo>
                  <a:cubicBezTo>
                    <a:pt x="1895" y="8026"/>
                    <a:pt x="1941" y="8049"/>
                    <a:pt x="1986" y="8071"/>
                  </a:cubicBezTo>
                  <a:cubicBezTo>
                    <a:pt x="2831" y="7729"/>
                    <a:pt x="3561" y="7044"/>
                    <a:pt x="3926" y="6200"/>
                  </a:cubicBezTo>
                  <a:cubicBezTo>
                    <a:pt x="4177" y="5584"/>
                    <a:pt x="4269" y="4899"/>
                    <a:pt x="4588" y="4305"/>
                  </a:cubicBezTo>
                  <a:cubicBezTo>
                    <a:pt x="4885" y="3712"/>
                    <a:pt x="5410" y="3255"/>
                    <a:pt x="5844" y="2730"/>
                  </a:cubicBezTo>
                  <a:cubicBezTo>
                    <a:pt x="6277" y="2205"/>
                    <a:pt x="6643" y="1543"/>
                    <a:pt x="6528" y="881"/>
                  </a:cubicBezTo>
                  <a:cubicBezTo>
                    <a:pt x="6483" y="653"/>
                    <a:pt x="6391" y="425"/>
                    <a:pt x="6209" y="265"/>
                  </a:cubicBezTo>
                  <a:cubicBezTo>
                    <a:pt x="6012" y="79"/>
                    <a:pt x="5759" y="0"/>
                    <a:pt x="5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112"/>
          <p:cNvSpPr/>
          <p:nvPr/>
        </p:nvSpPr>
        <p:spPr>
          <a:xfrm>
            <a:off x="5312454" y="4728531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12"/>
          <p:cNvSpPr/>
          <p:nvPr/>
        </p:nvSpPr>
        <p:spPr>
          <a:xfrm rot="3716763">
            <a:off x="8656524" y="1584600"/>
            <a:ext cx="111774" cy="105399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12"/>
          <p:cNvSpPr/>
          <p:nvPr/>
        </p:nvSpPr>
        <p:spPr>
          <a:xfrm rot="3432077">
            <a:off x="1471308" y="210596"/>
            <a:ext cx="241811" cy="131393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12"/>
          <p:cNvSpPr/>
          <p:nvPr/>
        </p:nvSpPr>
        <p:spPr>
          <a:xfrm flipH="1" rot="8517656">
            <a:off x="5948309" y="184278"/>
            <a:ext cx="150934" cy="184018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2"/>
          <p:cNvSpPr/>
          <p:nvPr/>
        </p:nvSpPr>
        <p:spPr>
          <a:xfrm flipH="1">
            <a:off x="8609842" y="4589137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12"/>
          <p:cNvSpPr/>
          <p:nvPr/>
        </p:nvSpPr>
        <p:spPr>
          <a:xfrm rot="-8570389">
            <a:off x="2222468" y="4718588"/>
            <a:ext cx="339781" cy="184628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12"/>
          <p:cNvSpPr/>
          <p:nvPr/>
        </p:nvSpPr>
        <p:spPr>
          <a:xfrm rot="3716845">
            <a:off x="612635" y="1853589"/>
            <a:ext cx="157128" cy="148166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12"/>
          <p:cNvSpPr/>
          <p:nvPr/>
        </p:nvSpPr>
        <p:spPr>
          <a:xfrm>
            <a:off x="289527" y="3283019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12"/>
          <p:cNvSpPr/>
          <p:nvPr/>
        </p:nvSpPr>
        <p:spPr>
          <a:xfrm rot="5735881">
            <a:off x="7001722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12"/>
          <p:cNvSpPr/>
          <p:nvPr/>
        </p:nvSpPr>
        <p:spPr>
          <a:xfrm flipH="1" rot="1092080">
            <a:off x="-478693" y="3905381"/>
            <a:ext cx="1659432" cy="1367204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112"/>
          <p:cNvGrpSpPr/>
          <p:nvPr/>
        </p:nvGrpSpPr>
        <p:grpSpPr>
          <a:xfrm rot="3596809">
            <a:off x="849980" y="4502798"/>
            <a:ext cx="868381" cy="1192518"/>
            <a:chOff x="3708300" y="1072800"/>
            <a:chExt cx="776725" cy="1066650"/>
          </a:xfrm>
        </p:grpSpPr>
        <p:sp>
          <p:nvSpPr>
            <p:cNvPr id="547" name="Google Shape;547;p112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2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112"/>
          <p:cNvSpPr txBox="1"/>
          <p:nvPr>
            <p:ph type="title"/>
          </p:nvPr>
        </p:nvSpPr>
        <p:spPr>
          <a:xfrm>
            <a:off x="713225" y="2402950"/>
            <a:ext cx="6088500" cy="21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BLANK_1_2_2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3"/>
          <p:cNvSpPr txBox="1"/>
          <p:nvPr>
            <p:ph type="title"/>
          </p:nvPr>
        </p:nvSpPr>
        <p:spPr>
          <a:xfrm>
            <a:off x="909884" y="1225225"/>
            <a:ext cx="59559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2" name="Google Shape;552;p113"/>
          <p:cNvSpPr txBox="1"/>
          <p:nvPr>
            <p:ph idx="2" type="title"/>
          </p:nvPr>
        </p:nvSpPr>
        <p:spPr>
          <a:xfrm>
            <a:off x="6919046" y="1454100"/>
            <a:ext cx="1298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553" name="Google Shape;553;p113"/>
          <p:cNvSpPr txBox="1"/>
          <p:nvPr>
            <p:ph idx="1" type="subTitle"/>
          </p:nvPr>
        </p:nvSpPr>
        <p:spPr>
          <a:xfrm>
            <a:off x="909909" y="2112275"/>
            <a:ext cx="5955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113"/>
          <p:cNvSpPr/>
          <p:nvPr/>
        </p:nvSpPr>
        <p:spPr>
          <a:xfrm flipH="1">
            <a:off x="-13050" y="3028498"/>
            <a:ext cx="9170088" cy="2138182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113"/>
          <p:cNvGrpSpPr/>
          <p:nvPr/>
        </p:nvGrpSpPr>
        <p:grpSpPr>
          <a:xfrm flipH="1" rot="217553">
            <a:off x="5107116" y="4236482"/>
            <a:ext cx="868330" cy="1192448"/>
            <a:chOff x="3708300" y="1072800"/>
            <a:chExt cx="776725" cy="1066650"/>
          </a:xfrm>
        </p:grpSpPr>
        <p:sp>
          <p:nvSpPr>
            <p:cNvPr id="556" name="Google Shape;556;p113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3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113"/>
          <p:cNvGrpSpPr/>
          <p:nvPr/>
        </p:nvGrpSpPr>
        <p:grpSpPr>
          <a:xfrm flipH="1" rot="-2945044">
            <a:off x="3645653" y="4236480"/>
            <a:ext cx="868337" cy="1192457"/>
            <a:chOff x="3708300" y="1072800"/>
            <a:chExt cx="776725" cy="1066650"/>
          </a:xfrm>
        </p:grpSpPr>
        <p:sp>
          <p:nvSpPr>
            <p:cNvPr id="559" name="Google Shape;559;p113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3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113"/>
          <p:cNvSpPr/>
          <p:nvPr/>
        </p:nvSpPr>
        <p:spPr>
          <a:xfrm flipH="1" rot="-651101">
            <a:off x="8470933" y="2402416"/>
            <a:ext cx="666084" cy="1380435"/>
          </a:xfrm>
          <a:custGeom>
            <a:rect b="b" l="l" r="r" t="t"/>
            <a:pathLst>
              <a:path extrusionOk="0" h="33862" w="16339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13"/>
          <p:cNvSpPr/>
          <p:nvPr/>
        </p:nvSpPr>
        <p:spPr>
          <a:xfrm flipH="1" rot="1092079">
            <a:off x="7618016" y="3804904"/>
            <a:ext cx="1805029" cy="1487161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13"/>
          <p:cNvSpPr/>
          <p:nvPr/>
        </p:nvSpPr>
        <p:spPr>
          <a:xfrm rot="651101">
            <a:off x="22144" y="2402416"/>
            <a:ext cx="666084" cy="1380435"/>
          </a:xfrm>
          <a:custGeom>
            <a:rect b="b" l="l" r="r" t="t"/>
            <a:pathLst>
              <a:path extrusionOk="0" h="33862" w="16339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13"/>
          <p:cNvSpPr/>
          <p:nvPr/>
        </p:nvSpPr>
        <p:spPr>
          <a:xfrm rot="-1092079">
            <a:off x="-263884" y="3804904"/>
            <a:ext cx="1805029" cy="1487161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13"/>
          <p:cNvSpPr/>
          <p:nvPr/>
        </p:nvSpPr>
        <p:spPr>
          <a:xfrm>
            <a:off x="391550" y="13303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13"/>
          <p:cNvSpPr/>
          <p:nvPr/>
        </p:nvSpPr>
        <p:spPr>
          <a:xfrm rot="-8100000">
            <a:off x="2264377" y="4670877"/>
            <a:ext cx="260822" cy="141724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13"/>
          <p:cNvSpPr/>
          <p:nvPr/>
        </p:nvSpPr>
        <p:spPr>
          <a:xfrm flipH="1" rot="-10474309">
            <a:off x="8728511" y="1604204"/>
            <a:ext cx="150932" cy="184027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13"/>
          <p:cNvSpPr/>
          <p:nvPr/>
        </p:nvSpPr>
        <p:spPr>
          <a:xfrm>
            <a:off x="3800499" y="35717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13"/>
          <p:cNvSpPr/>
          <p:nvPr/>
        </p:nvSpPr>
        <p:spPr>
          <a:xfrm rot="1800044">
            <a:off x="7578426" y="382702"/>
            <a:ext cx="260819" cy="141722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13"/>
          <p:cNvSpPr/>
          <p:nvPr/>
        </p:nvSpPr>
        <p:spPr>
          <a:xfrm>
            <a:off x="437925" y="361188"/>
            <a:ext cx="111775" cy="105400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3" name="Google Shape;573;p114"/>
          <p:cNvSpPr/>
          <p:nvPr/>
        </p:nvSpPr>
        <p:spPr>
          <a:xfrm flipH="1" rot="-6816878">
            <a:off x="540997" y="42826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14"/>
          <p:cNvSpPr/>
          <p:nvPr/>
        </p:nvSpPr>
        <p:spPr>
          <a:xfrm>
            <a:off x="627781" y="335313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14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14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14"/>
          <p:cNvSpPr/>
          <p:nvPr/>
        </p:nvSpPr>
        <p:spPr>
          <a:xfrm>
            <a:off x="7395953" y="2608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14"/>
          <p:cNvSpPr/>
          <p:nvPr/>
        </p:nvSpPr>
        <p:spPr>
          <a:xfrm>
            <a:off x="355986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14"/>
          <p:cNvSpPr/>
          <p:nvPr/>
        </p:nvSpPr>
        <p:spPr>
          <a:xfrm rot="-1531528">
            <a:off x="8645969" y="2554671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14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14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14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14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14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5"/>
          <p:cNvSpPr txBox="1"/>
          <p:nvPr>
            <p:ph idx="1" type="subTitle"/>
          </p:nvPr>
        </p:nvSpPr>
        <p:spPr>
          <a:xfrm>
            <a:off x="720000" y="242830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7" name="Google Shape;587;p115"/>
          <p:cNvSpPr txBox="1"/>
          <p:nvPr>
            <p:ph idx="2" type="subTitle"/>
          </p:nvPr>
        </p:nvSpPr>
        <p:spPr>
          <a:xfrm>
            <a:off x="720000" y="2851399"/>
            <a:ext cx="2336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15"/>
          <p:cNvSpPr txBox="1"/>
          <p:nvPr>
            <p:ph idx="3" type="subTitle"/>
          </p:nvPr>
        </p:nvSpPr>
        <p:spPr>
          <a:xfrm>
            <a:off x="3403800" y="2851399"/>
            <a:ext cx="2336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15"/>
          <p:cNvSpPr txBox="1"/>
          <p:nvPr>
            <p:ph idx="4" type="subTitle"/>
          </p:nvPr>
        </p:nvSpPr>
        <p:spPr>
          <a:xfrm>
            <a:off x="6087600" y="2851399"/>
            <a:ext cx="2336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1" name="Google Shape;591;p115"/>
          <p:cNvSpPr txBox="1"/>
          <p:nvPr>
            <p:ph idx="5" type="subTitle"/>
          </p:nvPr>
        </p:nvSpPr>
        <p:spPr>
          <a:xfrm>
            <a:off x="3403800" y="242830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2" name="Google Shape;592;p115"/>
          <p:cNvSpPr txBox="1"/>
          <p:nvPr>
            <p:ph idx="6" type="subTitle"/>
          </p:nvPr>
        </p:nvSpPr>
        <p:spPr>
          <a:xfrm>
            <a:off x="6087600" y="242830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3" name="Google Shape;593;p115"/>
          <p:cNvSpPr/>
          <p:nvPr/>
        </p:nvSpPr>
        <p:spPr>
          <a:xfrm flipH="1">
            <a:off x="8771406" y="264387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15"/>
          <p:cNvSpPr/>
          <p:nvPr/>
        </p:nvSpPr>
        <p:spPr>
          <a:xfrm flipH="1">
            <a:off x="8707980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15"/>
          <p:cNvSpPr/>
          <p:nvPr/>
        </p:nvSpPr>
        <p:spPr>
          <a:xfrm>
            <a:off x="3051724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15"/>
          <p:cNvSpPr/>
          <p:nvPr/>
        </p:nvSpPr>
        <p:spPr>
          <a:xfrm flipH="1" rot="-5735881">
            <a:off x="1965625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15"/>
          <p:cNvSpPr/>
          <p:nvPr/>
        </p:nvSpPr>
        <p:spPr>
          <a:xfrm>
            <a:off x="417992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15"/>
          <p:cNvSpPr/>
          <p:nvPr/>
        </p:nvSpPr>
        <p:spPr>
          <a:xfrm flipH="1">
            <a:off x="7977739" y="2897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15"/>
          <p:cNvSpPr/>
          <p:nvPr/>
        </p:nvSpPr>
        <p:spPr>
          <a:xfrm rot="570776">
            <a:off x="104495" y="3863539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9"/>
          <p:cNvSpPr txBox="1"/>
          <p:nvPr>
            <p:ph type="title"/>
          </p:nvPr>
        </p:nvSpPr>
        <p:spPr>
          <a:xfrm>
            <a:off x="944738" y="1744731"/>
            <a:ext cx="957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89"/>
          <p:cNvSpPr txBox="1"/>
          <p:nvPr>
            <p:ph idx="1" type="subTitle"/>
          </p:nvPr>
        </p:nvSpPr>
        <p:spPr>
          <a:xfrm>
            <a:off x="1982563" y="2002896"/>
            <a:ext cx="2071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9"/>
          <p:cNvSpPr txBox="1"/>
          <p:nvPr>
            <p:ph idx="2" type="title"/>
          </p:nvPr>
        </p:nvSpPr>
        <p:spPr>
          <a:xfrm flipH="1">
            <a:off x="7320586" y="1744731"/>
            <a:ext cx="957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89"/>
          <p:cNvSpPr txBox="1"/>
          <p:nvPr>
            <p:ph idx="3" type="subTitle"/>
          </p:nvPr>
        </p:nvSpPr>
        <p:spPr>
          <a:xfrm flipH="1">
            <a:off x="5166520" y="2002896"/>
            <a:ext cx="2075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9"/>
          <p:cNvSpPr txBox="1"/>
          <p:nvPr>
            <p:ph idx="4" type="title"/>
          </p:nvPr>
        </p:nvSpPr>
        <p:spPr>
          <a:xfrm>
            <a:off x="944738" y="3474706"/>
            <a:ext cx="957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89"/>
          <p:cNvSpPr txBox="1"/>
          <p:nvPr>
            <p:ph idx="5" type="subTitle"/>
          </p:nvPr>
        </p:nvSpPr>
        <p:spPr>
          <a:xfrm>
            <a:off x="1982563" y="3737425"/>
            <a:ext cx="2071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9"/>
          <p:cNvSpPr txBox="1"/>
          <p:nvPr>
            <p:ph idx="6" type="title"/>
          </p:nvPr>
        </p:nvSpPr>
        <p:spPr>
          <a:xfrm flipH="1">
            <a:off x="7320586" y="3474706"/>
            <a:ext cx="957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89"/>
          <p:cNvSpPr txBox="1"/>
          <p:nvPr>
            <p:ph idx="7" type="subTitle"/>
          </p:nvPr>
        </p:nvSpPr>
        <p:spPr>
          <a:xfrm flipH="1">
            <a:off x="5166520" y="3737425"/>
            <a:ext cx="2075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89"/>
          <p:cNvSpPr txBox="1"/>
          <p:nvPr>
            <p:ph idx="9" type="subTitle"/>
          </p:nvPr>
        </p:nvSpPr>
        <p:spPr>
          <a:xfrm>
            <a:off x="1978213" y="1444350"/>
            <a:ext cx="2071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89"/>
          <p:cNvSpPr txBox="1"/>
          <p:nvPr>
            <p:ph idx="13" type="subTitle"/>
          </p:nvPr>
        </p:nvSpPr>
        <p:spPr>
          <a:xfrm flipH="1">
            <a:off x="5166522" y="1444350"/>
            <a:ext cx="2075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" name="Google Shape;53;p89"/>
          <p:cNvSpPr txBox="1"/>
          <p:nvPr>
            <p:ph idx="14" type="subTitle"/>
          </p:nvPr>
        </p:nvSpPr>
        <p:spPr>
          <a:xfrm>
            <a:off x="1978213" y="3174323"/>
            <a:ext cx="2071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" name="Google Shape;54;p89"/>
          <p:cNvSpPr txBox="1"/>
          <p:nvPr>
            <p:ph idx="15" type="subTitle"/>
          </p:nvPr>
        </p:nvSpPr>
        <p:spPr>
          <a:xfrm flipH="1">
            <a:off x="5166522" y="3174323"/>
            <a:ext cx="2075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" name="Google Shape;55;p89"/>
          <p:cNvSpPr/>
          <p:nvPr/>
        </p:nvSpPr>
        <p:spPr>
          <a:xfrm>
            <a:off x="8755466" y="2157738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9"/>
          <p:cNvSpPr/>
          <p:nvPr/>
        </p:nvSpPr>
        <p:spPr>
          <a:xfrm rot="6816878">
            <a:off x="8475106" y="274161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9"/>
          <p:cNvSpPr/>
          <p:nvPr/>
        </p:nvSpPr>
        <p:spPr>
          <a:xfrm rot="-3524071">
            <a:off x="8627848" y="4718507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9"/>
          <p:cNvSpPr/>
          <p:nvPr/>
        </p:nvSpPr>
        <p:spPr>
          <a:xfrm flipH="1">
            <a:off x="272981" y="258272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9"/>
          <p:cNvSpPr/>
          <p:nvPr/>
        </p:nvSpPr>
        <p:spPr>
          <a:xfrm flipH="1" rot="1531528">
            <a:off x="529457" y="567083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9"/>
          <p:cNvSpPr/>
          <p:nvPr/>
        </p:nvSpPr>
        <p:spPr>
          <a:xfrm>
            <a:off x="8511300" y="1084123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9"/>
          <p:cNvSpPr/>
          <p:nvPr/>
        </p:nvSpPr>
        <p:spPr>
          <a:xfrm flipH="1" rot="5651252">
            <a:off x="453091" y="4787187"/>
            <a:ext cx="164594" cy="54658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9"/>
          <p:cNvSpPr/>
          <p:nvPr/>
        </p:nvSpPr>
        <p:spPr>
          <a:xfrm flipH="1" rot="-570776">
            <a:off x="43562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9"/>
          <p:cNvSpPr/>
          <p:nvPr/>
        </p:nvSpPr>
        <p:spPr>
          <a:xfrm rot="570776">
            <a:off x="388355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9"/>
          <p:cNvSpPr/>
          <p:nvPr/>
        </p:nvSpPr>
        <p:spPr>
          <a:xfrm flipH="1">
            <a:off x="7422948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16"/>
          <p:cNvSpPr txBox="1"/>
          <p:nvPr>
            <p:ph idx="1" type="body"/>
          </p:nvPr>
        </p:nvSpPr>
        <p:spPr>
          <a:xfrm>
            <a:off x="2355013" y="1679100"/>
            <a:ext cx="4434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02" name="Google Shape;602;p116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603" name="Google Shape;603;p116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16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116"/>
          <p:cNvSpPr txBox="1"/>
          <p:nvPr>
            <p:ph idx="2" type="subTitle"/>
          </p:nvPr>
        </p:nvSpPr>
        <p:spPr>
          <a:xfrm>
            <a:off x="2354988" y="1257300"/>
            <a:ext cx="4434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00">
                <a:solidFill>
                  <a:schemeClr val="accent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6" name="Google Shape;606;p116"/>
          <p:cNvSpPr txBox="1"/>
          <p:nvPr>
            <p:ph idx="3" type="subTitle"/>
          </p:nvPr>
        </p:nvSpPr>
        <p:spPr>
          <a:xfrm>
            <a:off x="2354988" y="2829950"/>
            <a:ext cx="4434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000">
                <a:solidFill>
                  <a:schemeClr val="accent4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7" name="Google Shape;607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8" name="Google Shape;608;p116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16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16"/>
          <p:cNvSpPr/>
          <p:nvPr/>
        </p:nvSpPr>
        <p:spPr>
          <a:xfrm flipH="1" rot="-5735881">
            <a:off x="7875519" y="4488277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16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16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16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16"/>
          <p:cNvSpPr/>
          <p:nvPr/>
        </p:nvSpPr>
        <p:spPr>
          <a:xfrm rot="5735881">
            <a:off x="8607196" y="25128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16"/>
          <p:cNvSpPr/>
          <p:nvPr/>
        </p:nvSpPr>
        <p:spPr>
          <a:xfrm>
            <a:off x="4945655" y="46240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16"/>
          <p:cNvSpPr/>
          <p:nvPr/>
        </p:nvSpPr>
        <p:spPr>
          <a:xfrm flipH="1">
            <a:off x="940006" y="2222958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116"/>
          <p:cNvGrpSpPr/>
          <p:nvPr/>
        </p:nvGrpSpPr>
        <p:grpSpPr>
          <a:xfrm>
            <a:off x="-1029378" y="3466542"/>
            <a:ext cx="1962492" cy="2073382"/>
            <a:chOff x="-1029378" y="3466542"/>
            <a:chExt cx="1962492" cy="2073382"/>
          </a:xfrm>
        </p:grpSpPr>
        <p:sp>
          <p:nvSpPr>
            <p:cNvPr id="618" name="Google Shape;618;p116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rect b="b" l="l" r="r" t="t"/>
              <a:pathLst>
                <a:path extrusionOk="0" h="50371" w="62976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16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rect b="b" l="l" r="r" t="t"/>
              <a:pathLst>
                <a:path extrusionOk="0" h="62387" w="16641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116"/>
          <p:cNvSpPr/>
          <p:nvPr/>
        </p:nvSpPr>
        <p:spPr>
          <a:xfrm>
            <a:off x="933128" y="4082777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16"/>
          <p:cNvSpPr txBox="1"/>
          <p:nvPr>
            <p:ph idx="4" type="body"/>
          </p:nvPr>
        </p:nvSpPr>
        <p:spPr>
          <a:xfrm>
            <a:off x="2355013" y="3251750"/>
            <a:ext cx="4434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7"/>
          <p:cNvSpPr txBox="1"/>
          <p:nvPr>
            <p:ph hasCustomPrompt="1" type="title"/>
          </p:nvPr>
        </p:nvSpPr>
        <p:spPr>
          <a:xfrm>
            <a:off x="1784100" y="1100100"/>
            <a:ext cx="55758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4" name="Google Shape;624;p117"/>
          <p:cNvSpPr txBox="1"/>
          <p:nvPr>
            <p:ph idx="1" type="subTitle"/>
          </p:nvPr>
        </p:nvSpPr>
        <p:spPr>
          <a:xfrm>
            <a:off x="1784075" y="2306450"/>
            <a:ext cx="55758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5" name="Google Shape;625;p117"/>
          <p:cNvSpPr/>
          <p:nvPr/>
        </p:nvSpPr>
        <p:spPr>
          <a:xfrm>
            <a:off x="-13048" y="2051750"/>
            <a:ext cx="9170088" cy="3115067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17"/>
          <p:cNvSpPr/>
          <p:nvPr/>
        </p:nvSpPr>
        <p:spPr>
          <a:xfrm>
            <a:off x="8755466" y="2157738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7"/>
          <p:cNvSpPr/>
          <p:nvPr/>
        </p:nvSpPr>
        <p:spPr>
          <a:xfrm rot="6816878">
            <a:off x="8475106" y="274161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17"/>
          <p:cNvSpPr/>
          <p:nvPr/>
        </p:nvSpPr>
        <p:spPr>
          <a:xfrm rot="-3524071">
            <a:off x="8627848" y="4718507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7"/>
          <p:cNvSpPr/>
          <p:nvPr/>
        </p:nvSpPr>
        <p:spPr>
          <a:xfrm flipH="1">
            <a:off x="7422948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17"/>
          <p:cNvSpPr/>
          <p:nvPr/>
        </p:nvSpPr>
        <p:spPr>
          <a:xfrm flipH="1">
            <a:off x="5516356" y="27537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7"/>
          <p:cNvSpPr/>
          <p:nvPr/>
        </p:nvSpPr>
        <p:spPr>
          <a:xfrm flipH="1" rot="1531528">
            <a:off x="529457" y="567083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17"/>
          <p:cNvSpPr/>
          <p:nvPr/>
        </p:nvSpPr>
        <p:spPr>
          <a:xfrm flipH="1" rot="5651252">
            <a:off x="453091" y="4787187"/>
            <a:ext cx="164594" cy="54658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3" name="Google Shape;633;p117"/>
          <p:cNvGrpSpPr/>
          <p:nvPr/>
        </p:nvGrpSpPr>
        <p:grpSpPr>
          <a:xfrm>
            <a:off x="7914115" y="2797748"/>
            <a:ext cx="1109326" cy="2740462"/>
            <a:chOff x="1985590" y="3490398"/>
            <a:chExt cx="1109326" cy="2740462"/>
          </a:xfrm>
        </p:grpSpPr>
        <p:sp>
          <p:nvSpPr>
            <p:cNvPr id="634" name="Google Shape;634;p117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17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117"/>
          <p:cNvSpPr/>
          <p:nvPr/>
        </p:nvSpPr>
        <p:spPr>
          <a:xfrm flipH="1" rot="-570776">
            <a:off x="43562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17"/>
          <p:cNvSpPr/>
          <p:nvPr/>
        </p:nvSpPr>
        <p:spPr>
          <a:xfrm rot="570776">
            <a:off x="388355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117"/>
          <p:cNvGrpSpPr/>
          <p:nvPr/>
        </p:nvGrpSpPr>
        <p:grpSpPr>
          <a:xfrm flipH="1">
            <a:off x="196328" y="2797748"/>
            <a:ext cx="1109326" cy="2740462"/>
            <a:chOff x="1985590" y="3490398"/>
            <a:chExt cx="1109326" cy="2740462"/>
          </a:xfrm>
        </p:grpSpPr>
        <p:sp>
          <p:nvSpPr>
            <p:cNvPr id="639" name="Google Shape;639;p117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17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18"/>
          <p:cNvSpPr txBox="1"/>
          <p:nvPr>
            <p:ph type="title"/>
          </p:nvPr>
        </p:nvSpPr>
        <p:spPr>
          <a:xfrm>
            <a:off x="4124100" y="444775"/>
            <a:ext cx="42999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3" name="Google Shape;643;p118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8"/>
          <p:cNvSpPr/>
          <p:nvPr/>
        </p:nvSpPr>
        <p:spPr>
          <a:xfrm rot="5735881">
            <a:off x="7022084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18"/>
          <p:cNvSpPr/>
          <p:nvPr/>
        </p:nvSpPr>
        <p:spPr>
          <a:xfrm flipH="1">
            <a:off x="8644681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18"/>
          <p:cNvSpPr/>
          <p:nvPr/>
        </p:nvSpPr>
        <p:spPr>
          <a:xfrm flipH="1">
            <a:off x="4246038" y="47466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BLANK_1_2_2_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19"/>
          <p:cNvSpPr txBox="1"/>
          <p:nvPr>
            <p:ph type="title"/>
          </p:nvPr>
        </p:nvSpPr>
        <p:spPr>
          <a:xfrm>
            <a:off x="3378450" y="3367375"/>
            <a:ext cx="50523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9" name="Google Shape;649;p119"/>
          <p:cNvSpPr txBox="1"/>
          <p:nvPr>
            <p:ph idx="2" type="title"/>
          </p:nvPr>
        </p:nvSpPr>
        <p:spPr>
          <a:xfrm>
            <a:off x="7132363" y="2351275"/>
            <a:ext cx="1298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650" name="Google Shape;650;p119"/>
          <p:cNvSpPr txBox="1"/>
          <p:nvPr>
            <p:ph idx="1" type="subTitle"/>
          </p:nvPr>
        </p:nvSpPr>
        <p:spPr>
          <a:xfrm>
            <a:off x="3378475" y="4176125"/>
            <a:ext cx="5052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1" name="Google Shape;651;p119"/>
          <p:cNvGrpSpPr/>
          <p:nvPr/>
        </p:nvGrpSpPr>
        <p:grpSpPr>
          <a:xfrm flipH="1">
            <a:off x="-193060" y="2756944"/>
            <a:ext cx="838318" cy="2070967"/>
            <a:chOff x="1985590" y="3490398"/>
            <a:chExt cx="1109326" cy="2740462"/>
          </a:xfrm>
        </p:grpSpPr>
        <p:sp>
          <p:nvSpPr>
            <p:cNvPr id="652" name="Google Shape;652;p119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19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4" name="Google Shape;654;p119"/>
          <p:cNvGrpSpPr/>
          <p:nvPr/>
        </p:nvGrpSpPr>
        <p:grpSpPr>
          <a:xfrm>
            <a:off x="-224628" y="3913916"/>
            <a:ext cx="1298355" cy="1355122"/>
            <a:chOff x="5097850" y="827625"/>
            <a:chExt cx="897150" cy="936375"/>
          </a:xfrm>
        </p:grpSpPr>
        <p:sp>
          <p:nvSpPr>
            <p:cNvPr id="655" name="Google Shape;655;p119"/>
            <p:cNvSpPr/>
            <p:nvPr/>
          </p:nvSpPr>
          <p:spPr>
            <a:xfrm>
              <a:off x="5145800" y="827625"/>
              <a:ext cx="849200" cy="918625"/>
            </a:xfrm>
            <a:custGeom>
              <a:rect b="b" l="l" r="r" t="t"/>
              <a:pathLst>
                <a:path extrusionOk="0" h="36745" w="33968">
                  <a:moveTo>
                    <a:pt x="31854" y="1"/>
                  </a:moveTo>
                  <a:cubicBezTo>
                    <a:pt x="31319" y="1"/>
                    <a:pt x="30695" y="232"/>
                    <a:pt x="30275" y="327"/>
                  </a:cubicBezTo>
                  <a:cubicBezTo>
                    <a:pt x="26911" y="1089"/>
                    <a:pt x="23573" y="1902"/>
                    <a:pt x="20420" y="3359"/>
                  </a:cubicBezTo>
                  <a:cubicBezTo>
                    <a:pt x="20242" y="3441"/>
                    <a:pt x="20056" y="3534"/>
                    <a:pt x="19959" y="3701"/>
                  </a:cubicBezTo>
                  <a:cubicBezTo>
                    <a:pt x="19854" y="3883"/>
                    <a:pt x="19885" y="4106"/>
                    <a:pt x="19919" y="4310"/>
                  </a:cubicBezTo>
                  <a:cubicBezTo>
                    <a:pt x="20130" y="5594"/>
                    <a:pt x="20227" y="6955"/>
                    <a:pt x="20711" y="8155"/>
                  </a:cubicBezTo>
                  <a:cubicBezTo>
                    <a:pt x="20880" y="8575"/>
                    <a:pt x="21080" y="8904"/>
                    <a:pt x="20882" y="9391"/>
                  </a:cubicBezTo>
                  <a:cubicBezTo>
                    <a:pt x="20753" y="9706"/>
                    <a:pt x="20577" y="9860"/>
                    <a:pt x="20400" y="9860"/>
                  </a:cubicBezTo>
                  <a:cubicBezTo>
                    <a:pt x="20218" y="9860"/>
                    <a:pt x="20035" y="9698"/>
                    <a:pt x="19904" y="9383"/>
                  </a:cubicBezTo>
                  <a:cubicBezTo>
                    <a:pt x="19371" y="8104"/>
                    <a:pt x="19103" y="6489"/>
                    <a:pt x="18330" y="5343"/>
                  </a:cubicBezTo>
                  <a:cubicBezTo>
                    <a:pt x="18228" y="5191"/>
                    <a:pt x="18098" y="5041"/>
                    <a:pt x="17918" y="4995"/>
                  </a:cubicBezTo>
                  <a:cubicBezTo>
                    <a:pt x="17878" y="4984"/>
                    <a:pt x="17837" y="4980"/>
                    <a:pt x="17797" y="4980"/>
                  </a:cubicBezTo>
                  <a:cubicBezTo>
                    <a:pt x="17603" y="4980"/>
                    <a:pt x="17410" y="5086"/>
                    <a:pt x="17238" y="5191"/>
                  </a:cubicBezTo>
                  <a:cubicBezTo>
                    <a:pt x="15765" y="6084"/>
                    <a:pt x="14343" y="7060"/>
                    <a:pt x="12983" y="8114"/>
                  </a:cubicBezTo>
                  <a:cubicBezTo>
                    <a:pt x="12758" y="8289"/>
                    <a:pt x="12521" y="8484"/>
                    <a:pt x="12448" y="8754"/>
                  </a:cubicBezTo>
                  <a:cubicBezTo>
                    <a:pt x="12354" y="9098"/>
                    <a:pt x="12553" y="9441"/>
                    <a:pt x="12727" y="9748"/>
                  </a:cubicBezTo>
                  <a:cubicBezTo>
                    <a:pt x="13508" y="11129"/>
                    <a:pt x="14139" y="12785"/>
                    <a:pt x="14284" y="14374"/>
                  </a:cubicBezTo>
                  <a:cubicBezTo>
                    <a:pt x="14319" y="14768"/>
                    <a:pt x="14308" y="15202"/>
                    <a:pt x="14054" y="15516"/>
                  </a:cubicBezTo>
                  <a:cubicBezTo>
                    <a:pt x="13965" y="15628"/>
                    <a:pt x="13843" y="15719"/>
                    <a:pt x="13702" y="15749"/>
                  </a:cubicBezTo>
                  <a:cubicBezTo>
                    <a:pt x="13668" y="15756"/>
                    <a:pt x="13635" y="15759"/>
                    <a:pt x="13603" y="15759"/>
                  </a:cubicBezTo>
                  <a:cubicBezTo>
                    <a:pt x="13369" y="15759"/>
                    <a:pt x="13153" y="15596"/>
                    <a:pt x="12987" y="15426"/>
                  </a:cubicBezTo>
                  <a:cubicBezTo>
                    <a:pt x="12059" y="14467"/>
                    <a:pt x="11758" y="13094"/>
                    <a:pt x="11260" y="11861"/>
                  </a:cubicBezTo>
                  <a:cubicBezTo>
                    <a:pt x="11146" y="11581"/>
                    <a:pt x="11005" y="11286"/>
                    <a:pt x="10736" y="11140"/>
                  </a:cubicBezTo>
                  <a:cubicBezTo>
                    <a:pt x="10614" y="11074"/>
                    <a:pt x="10468" y="11046"/>
                    <a:pt x="10308" y="11046"/>
                  </a:cubicBezTo>
                  <a:cubicBezTo>
                    <a:pt x="9695" y="11046"/>
                    <a:pt x="8877" y="11454"/>
                    <a:pt x="8448" y="11687"/>
                  </a:cubicBezTo>
                  <a:cubicBezTo>
                    <a:pt x="7424" y="12245"/>
                    <a:pt x="6450" y="12984"/>
                    <a:pt x="5694" y="13866"/>
                  </a:cubicBezTo>
                  <a:cubicBezTo>
                    <a:pt x="4587" y="15154"/>
                    <a:pt x="3235" y="16674"/>
                    <a:pt x="2515" y="18215"/>
                  </a:cubicBezTo>
                  <a:cubicBezTo>
                    <a:pt x="1842" y="19657"/>
                    <a:pt x="2963" y="20683"/>
                    <a:pt x="3924" y="21592"/>
                  </a:cubicBezTo>
                  <a:cubicBezTo>
                    <a:pt x="4398" y="22043"/>
                    <a:pt x="5454" y="23244"/>
                    <a:pt x="5464" y="23960"/>
                  </a:cubicBezTo>
                  <a:cubicBezTo>
                    <a:pt x="5470" y="24387"/>
                    <a:pt x="5162" y="24539"/>
                    <a:pt x="4792" y="24539"/>
                  </a:cubicBezTo>
                  <a:cubicBezTo>
                    <a:pt x="4484" y="24539"/>
                    <a:pt x="4133" y="24434"/>
                    <a:pt x="3884" y="24295"/>
                  </a:cubicBezTo>
                  <a:cubicBezTo>
                    <a:pt x="3571" y="24119"/>
                    <a:pt x="1571" y="22854"/>
                    <a:pt x="1704" y="22449"/>
                  </a:cubicBezTo>
                  <a:lnTo>
                    <a:pt x="1704" y="22449"/>
                  </a:lnTo>
                  <a:cubicBezTo>
                    <a:pt x="409" y="26391"/>
                    <a:pt x="1" y="30565"/>
                    <a:pt x="443" y="34638"/>
                  </a:cubicBezTo>
                  <a:cubicBezTo>
                    <a:pt x="620" y="36272"/>
                    <a:pt x="1533" y="36611"/>
                    <a:pt x="3008" y="36692"/>
                  </a:cubicBezTo>
                  <a:cubicBezTo>
                    <a:pt x="3590" y="36724"/>
                    <a:pt x="4169" y="36745"/>
                    <a:pt x="4748" y="36745"/>
                  </a:cubicBezTo>
                  <a:cubicBezTo>
                    <a:pt x="5878" y="36745"/>
                    <a:pt x="7004" y="36665"/>
                    <a:pt x="8129" y="36430"/>
                  </a:cubicBezTo>
                  <a:cubicBezTo>
                    <a:pt x="10330" y="35970"/>
                    <a:pt x="12499" y="35342"/>
                    <a:pt x="14602" y="34539"/>
                  </a:cubicBezTo>
                  <a:cubicBezTo>
                    <a:pt x="15867" y="34055"/>
                    <a:pt x="26484" y="28959"/>
                    <a:pt x="25288" y="27570"/>
                  </a:cubicBezTo>
                  <a:cubicBezTo>
                    <a:pt x="25063" y="27308"/>
                    <a:pt x="24679" y="27252"/>
                    <a:pt x="24330" y="27202"/>
                  </a:cubicBezTo>
                  <a:cubicBezTo>
                    <a:pt x="23565" y="27092"/>
                    <a:pt x="22809" y="26925"/>
                    <a:pt x="22073" y="26704"/>
                  </a:cubicBezTo>
                  <a:cubicBezTo>
                    <a:pt x="21827" y="26631"/>
                    <a:pt x="21574" y="26546"/>
                    <a:pt x="21390" y="26372"/>
                  </a:cubicBezTo>
                  <a:cubicBezTo>
                    <a:pt x="21204" y="26199"/>
                    <a:pt x="21104" y="25914"/>
                    <a:pt x="21221" y="25685"/>
                  </a:cubicBezTo>
                  <a:cubicBezTo>
                    <a:pt x="21317" y="25500"/>
                    <a:pt x="21523" y="25398"/>
                    <a:pt x="21723" y="25332"/>
                  </a:cubicBezTo>
                  <a:cubicBezTo>
                    <a:pt x="22112" y="25202"/>
                    <a:pt x="22518" y="25162"/>
                    <a:pt x="22930" y="25162"/>
                  </a:cubicBezTo>
                  <a:cubicBezTo>
                    <a:pt x="23636" y="25162"/>
                    <a:pt x="24362" y="25281"/>
                    <a:pt x="25059" y="25281"/>
                  </a:cubicBezTo>
                  <a:cubicBezTo>
                    <a:pt x="25586" y="25281"/>
                    <a:pt x="26097" y="25213"/>
                    <a:pt x="26571" y="24973"/>
                  </a:cubicBezTo>
                  <a:cubicBezTo>
                    <a:pt x="27073" y="24720"/>
                    <a:pt x="27466" y="24300"/>
                    <a:pt x="27823" y="23870"/>
                  </a:cubicBezTo>
                  <a:cubicBezTo>
                    <a:pt x="29155" y="22261"/>
                    <a:pt x="30120" y="20402"/>
                    <a:pt x="31075" y="18558"/>
                  </a:cubicBezTo>
                  <a:cubicBezTo>
                    <a:pt x="31584" y="17575"/>
                    <a:pt x="32092" y="16593"/>
                    <a:pt x="32600" y="15609"/>
                  </a:cubicBezTo>
                  <a:cubicBezTo>
                    <a:pt x="32662" y="15492"/>
                    <a:pt x="32724" y="15371"/>
                    <a:pt x="32742" y="15240"/>
                  </a:cubicBezTo>
                  <a:cubicBezTo>
                    <a:pt x="32789" y="14878"/>
                    <a:pt x="32468" y="14556"/>
                    <a:pt x="32110" y="14465"/>
                  </a:cubicBezTo>
                  <a:cubicBezTo>
                    <a:pt x="31998" y="14437"/>
                    <a:pt x="31884" y="14426"/>
                    <a:pt x="31768" y="14426"/>
                  </a:cubicBezTo>
                  <a:cubicBezTo>
                    <a:pt x="31515" y="14426"/>
                    <a:pt x="31256" y="14481"/>
                    <a:pt x="31005" y="14537"/>
                  </a:cubicBezTo>
                  <a:cubicBezTo>
                    <a:pt x="29982" y="14766"/>
                    <a:pt x="28959" y="14994"/>
                    <a:pt x="27935" y="15223"/>
                  </a:cubicBezTo>
                  <a:cubicBezTo>
                    <a:pt x="27721" y="15271"/>
                    <a:pt x="27498" y="15319"/>
                    <a:pt x="27280" y="15319"/>
                  </a:cubicBezTo>
                  <a:cubicBezTo>
                    <a:pt x="27177" y="15319"/>
                    <a:pt x="27074" y="15308"/>
                    <a:pt x="26973" y="15281"/>
                  </a:cubicBezTo>
                  <a:cubicBezTo>
                    <a:pt x="26663" y="15196"/>
                    <a:pt x="26390" y="14902"/>
                    <a:pt x="26453" y="14589"/>
                  </a:cubicBezTo>
                  <a:cubicBezTo>
                    <a:pt x="26492" y="14392"/>
                    <a:pt x="26649" y="14238"/>
                    <a:pt x="26808" y="14112"/>
                  </a:cubicBezTo>
                  <a:cubicBezTo>
                    <a:pt x="28965" y="12387"/>
                    <a:pt x="32323" y="12436"/>
                    <a:pt x="33482" y="9593"/>
                  </a:cubicBezTo>
                  <a:cubicBezTo>
                    <a:pt x="33968" y="8402"/>
                    <a:pt x="33928" y="7084"/>
                    <a:pt x="33794" y="5820"/>
                  </a:cubicBezTo>
                  <a:cubicBezTo>
                    <a:pt x="33684" y="4789"/>
                    <a:pt x="33515" y="3766"/>
                    <a:pt x="33305" y="2751"/>
                  </a:cubicBezTo>
                  <a:cubicBezTo>
                    <a:pt x="33166" y="2081"/>
                    <a:pt x="33114" y="684"/>
                    <a:pt x="32542" y="210"/>
                  </a:cubicBezTo>
                  <a:cubicBezTo>
                    <a:pt x="32357" y="56"/>
                    <a:pt x="32116" y="1"/>
                    <a:pt x="31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19"/>
            <p:cNvSpPr/>
            <p:nvPr/>
          </p:nvSpPr>
          <p:spPr>
            <a:xfrm>
              <a:off x="5097850" y="924975"/>
              <a:ext cx="831350" cy="839025"/>
            </a:xfrm>
            <a:custGeom>
              <a:rect b="b" l="l" r="r" t="t"/>
              <a:pathLst>
                <a:path extrusionOk="0" h="33561" w="33254">
                  <a:moveTo>
                    <a:pt x="31538" y="0"/>
                  </a:moveTo>
                  <a:cubicBezTo>
                    <a:pt x="31461" y="0"/>
                    <a:pt x="31385" y="38"/>
                    <a:pt x="31330" y="129"/>
                  </a:cubicBezTo>
                  <a:cubicBezTo>
                    <a:pt x="29983" y="2345"/>
                    <a:pt x="28588" y="4535"/>
                    <a:pt x="27132" y="6687"/>
                  </a:cubicBezTo>
                  <a:cubicBezTo>
                    <a:pt x="27016" y="5099"/>
                    <a:pt x="26935" y="3509"/>
                    <a:pt x="26906" y="1916"/>
                  </a:cubicBezTo>
                  <a:cubicBezTo>
                    <a:pt x="26903" y="1752"/>
                    <a:pt x="26787" y="1678"/>
                    <a:pt x="26659" y="1678"/>
                  </a:cubicBezTo>
                  <a:cubicBezTo>
                    <a:pt x="26499" y="1678"/>
                    <a:pt x="26322" y="1794"/>
                    <a:pt x="26326" y="1996"/>
                  </a:cubicBezTo>
                  <a:cubicBezTo>
                    <a:pt x="26359" y="3823"/>
                    <a:pt x="26451" y="5646"/>
                    <a:pt x="26597" y="7465"/>
                  </a:cubicBezTo>
                  <a:cubicBezTo>
                    <a:pt x="26207" y="8031"/>
                    <a:pt x="25818" y="8597"/>
                    <a:pt x="25419" y="9157"/>
                  </a:cubicBezTo>
                  <a:cubicBezTo>
                    <a:pt x="24201" y="10868"/>
                    <a:pt x="22931" y="12547"/>
                    <a:pt x="21614" y="14189"/>
                  </a:cubicBezTo>
                  <a:cubicBezTo>
                    <a:pt x="21883" y="12186"/>
                    <a:pt x="22337" y="10208"/>
                    <a:pt x="22981" y="8279"/>
                  </a:cubicBezTo>
                  <a:cubicBezTo>
                    <a:pt x="23055" y="8056"/>
                    <a:pt x="22863" y="7888"/>
                    <a:pt x="22683" y="7888"/>
                  </a:cubicBezTo>
                  <a:cubicBezTo>
                    <a:pt x="22582" y="7888"/>
                    <a:pt x="22484" y="7942"/>
                    <a:pt x="22441" y="8069"/>
                  </a:cubicBezTo>
                  <a:cubicBezTo>
                    <a:pt x="21683" y="10342"/>
                    <a:pt x="21175" y="12679"/>
                    <a:pt x="20925" y="15046"/>
                  </a:cubicBezTo>
                  <a:cubicBezTo>
                    <a:pt x="19654" y="16598"/>
                    <a:pt x="18329" y="18107"/>
                    <a:pt x="16956" y="19574"/>
                  </a:cubicBezTo>
                  <a:cubicBezTo>
                    <a:pt x="16846" y="17445"/>
                    <a:pt x="16915" y="15311"/>
                    <a:pt x="17171" y="13185"/>
                  </a:cubicBezTo>
                  <a:cubicBezTo>
                    <a:pt x="17195" y="12984"/>
                    <a:pt x="17033" y="12873"/>
                    <a:pt x="16874" y="12873"/>
                  </a:cubicBezTo>
                  <a:cubicBezTo>
                    <a:pt x="16742" y="12873"/>
                    <a:pt x="16612" y="12950"/>
                    <a:pt x="16592" y="13116"/>
                  </a:cubicBezTo>
                  <a:cubicBezTo>
                    <a:pt x="16311" y="15460"/>
                    <a:pt x="16251" y="17819"/>
                    <a:pt x="16406" y="20164"/>
                  </a:cubicBezTo>
                  <a:cubicBezTo>
                    <a:pt x="15253" y="21371"/>
                    <a:pt x="14064" y="22548"/>
                    <a:pt x="12835" y="23682"/>
                  </a:cubicBezTo>
                  <a:cubicBezTo>
                    <a:pt x="12322" y="24155"/>
                    <a:pt x="11801" y="24620"/>
                    <a:pt x="11275" y="25079"/>
                  </a:cubicBezTo>
                  <a:cubicBezTo>
                    <a:pt x="11282" y="25040"/>
                    <a:pt x="11289" y="25005"/>
                    <a:pt x="11291" y="24978"/>
                  </a:cubicBezTo>
                  <a:cubicBezTo>
                    <a:pt x="11708" y="21207"/>
                    <a:pt x="12294" y="17451"/>
                    <a:pt x="13038" y="13722"/>
                  </a:cubicBezTo>
                  <a:cubicBezTo>
                    <a:pt x="13078" y="13523"/>
                    <a:pt x="12923" y="13413"/>
                    <a:pt x="12763" y="13413"/>
                  </a:cubicBezTo>
                  <a:cubicBezTo>
                    <a:pt x="12630" y="13413"/>
                    <a:pt x="12492" y="13489"/>
                    <a:pt x="12459" y="13653"/>
                  </a:cubicBezTo>
                  <a:cubicBezTo>
                    <a:pt x="12099" y="15458"/>
                    <a:pt x="11775" y="17269"/>
                    <a:pt x="11490" y="19084"/>
                  </a:cubicBezTo>
                  <a:cubicBezTo>
                    <a:pt x="11240" y="20688"/>
                    <a:pt x="11018" y="22296"/>
                    <a:pt x="10827" y="23907"/>
                  </a:cubicBezTo>
                  <a:cubicBezTo>
                    <a:pt x="10777" y="24333"/>
                    <a:pt x="10728" y="24758"/>
                    <a:pt x="10682" y="25184"/>
                  </a:cubicBezTo>
                  <a:cubicBezTo>
                    <a:pt x="10667" y="25322"/>
                    <a:pt x="10645" y="25473"/>
                    <a:pt x="10651" y="25617"/>
                  </a:cubicBezTo>
                  <a:cubicBezTo>
                    <a:pt x="9454" y="26636"/>
                    <a:pt x="8224" y="27618"/>
                    <a:pt x="6960" y="28554"/>
                  </a:cubicBezTo>
                  <a:cubicBezTo>
                    <a:pt x="6952" y="28512"/>
                    <a:pt x="6944" y="28468"/>
                    <a:pt x="6937" y="28419"/>
                  </a:cubicBezTo>
                  <a:cubicBezTo>
                    <a:pt x="6681" y="26589"/>
                    <a:pt x="6666" y="24728"/>
                    <a:pt x="6860" y="22883"/>
                  </a:cubicBezTo>
                  <a:cubicBezTo>
                    <a:pt x="6881" y="22682"/>
                    <a:pt x="6718" y="22571"/>
                    <a:pt x="6559" y="22571"/>
                  </a:cubicBezTo>
                  <a:cubicBezTo>
                    <a:pt x="6427" y="22571"/>
                    <a:pt x="6299" y="22648"/>
                    <a:pt x="6281" y="22814"/>
                  </a:cubicBezTo>
                  <a:cubicBezTo>
                    <a:pt x="6170" y="23885"/>
                    <a:pt x="6125" y="24958"/>
                    <a:pt x="6155" y="26031"/>
                  </a:cubicBezTo>
                  <a:cubicBezTo>
                    <a:pt x="6169" y="26554"/>
                    <a:pt x="6201" y="27077"/>
                    <a:pt x="6251" y="27598"/>
                  </a:cubicBezTo>
                  <a:cubicBezTo>
                    <a:pt x="6293" y="28026"/>
                    <a:pt x="6300" y="28523"/>
                    <a:pt x="6437" y="28939"/>
                  </a:cubicBezTo>
                  <a:cubicBezTo>
                    <a:pt x="4377" y="30435"/>
                    <a:pt x="2230" y="31810"/>
                    <a:pt x="0" y="33046"/>
                  </a:cubicBezTo>
                  <a:cubicBezTo>
                    <a:pt x="83" y="33218"/>
                    <a:pt x="166" y="33389"/>
                    <a:pt x="248" y="33561"/>
                  </a:cubicBezTo>
                  <a:cubicBezTo>
                    <a:pt x="2402" y="32371"/>
                    <a:pt x="4483" y="31052"/>
                    <a:pt x="6480" y="29618"/>
                  </a:cubicBezTo>
                  <a:cubicBezTo>
                    <a:pt x="6578" y="29548"/>
                    <a:pt x="6674" y="29475"/>
                    <a:pt x="6773" y="29403"/>
                  </a:cubicBezTo>
                  <a:cubicBezTo>
                    <a:pt x="6918" y="29494"/>
                    <a:pt x="7092" y="29545"/>
                    <a:pt x="7285" y="29582"/>
                  </a:cubicBezTo>
                  <a:cubicBezTo>
                    <a:pt x="7865" y="29694"/>
                    <a:pt x="8450" y="29780"/>
                    <a:pt x="9033" y="29878"/>
                  </a:cubicBezTo>
                  <a:cubicBezTo>
                    <a:pt x="10228" y="30081"/>
                    <a:pt x="11424" y="30284"/>
                    <a:pt x="12621" y="30487"/>
                  </a:cubicBezTo>
                  <a:cubicBezTo>
                    <a:pt x="12641" y="30490"/>
                    <a:pt x="12659" y="30492"/>
                    <a:pt x="12677" y="30492"/>
                  </a:cubicBezTo>
                  <a:cubicBezTo>
                    <a:pt x="12998" y="30492"/>
                    <a:pt x="13051" y="29977"/>
                    <a:pt x="12703" y="29919"/>
                  </a:cubicBezTo>
                  <a:cubicBezTo>
                    <a:pt x="11660" y="29741"/>
                    <a:pt x="10617" y="29565"/>
                    <a:pt x="9574" y="29388"/>
                  </a:cubicBezTo>
                  <a:cubicBezTo>
                    <a:pt x="9084" y="29305"/>
                    <a:pt x="8593" y="29222"/>
                    <a:pt x="8102" y="29138"/>
                  </a:cubicBezTo>
                  <a:cubicBezTo>
                    <a:pt x="7866" y="29099"/>
                    <a:pt x="7592" y="29088"/>
                    <a:pt x="7366" y="29014"/>
                  </a:cubicBezTo>
                  <a:cubicBezTo>
                    <a:pt x="7352" y="29008"/>
                    <a:pt x="7340" y="29003"/>
                    <a:pt x="7326" y="28998"/>
                  </a:cubicBezTo>
                  <a:cubicBezTo>
                    <a:pt x="8572" y="28072"/>
                    <a:pt x="9784" y="27105"/>
                    <a:pt x="10964" y="26100"/>
                  </a:cubicBezTo>
                  <a:cubicBezTo>
                    <a:pt x="11059" y="26134"/>
                    <a:pt x="11167" y="26146"/>
                    <a:pt x="11280" y="26150"/>
                  </a:cubicBezTo>
                  <a:cubicBezTo>
                    <a:pt x="11676" y="26170"/>
                    <a:pt x="12073" y="26170"/>
                    <a:pt x="12468" y="26176"/>
                  </a:cubicBezTo>
                  <a:cubicBezTo>
                    <a:pt x="12749" y="26179"/>
                    <a:pt x="13029" y="26181"/>
                    <a:pt x="13310" y="26181"/>
                  </a:cubicBezTo>
                  <a:cubicBezTo>
                    <a:pt x="16223" y="26181"/>
                    <a:pt x="19137" y="26000"/>
                    <a:pt x="22036" y="25641"/>
                  </a:cubicBezTo>
                  <a:cubicBezTo>
                    <a:pt x="22396" y="25596"/>
                    <a:pt x="22344" y="25071"/>
                    <a:pt x="22009" y="25071"/>
                  </a:cubicBezTo>
                  <a:cubicBezTo>
                    <a:pt x="21996" y="25071"/>
                    <a:pt x="21981" y="25072"/>
                    <a:pt x="21967" y="25074"/>
                  </a:cubicBezTo>
                  <a:cubicBezTo>
                    <a:pt x="20088" y="25306"/>
                    <a:pt x="18202" y="25467"/>
                    <a:pt x="16312" y="25548"/>
                  </a:cubicBezTo>
                  <a:cubicBezTo>
                    <a:pt x="15327" y="25590"/>
                    <a:pt x="14342" y="25612"/>
                    <a:pt x="13356" y="25612"/>
                  </a:cubicBezTo>
                  <a:cubicBezTo>
                    <a:pt x="13331" y="25612"/>
                    <a:pt x="13305" y="25612"/>
                    <a:pt x="13280" y="25612"/>
                  </a:cubicBezTo>
                  <a:cubicBezTo>
                    <a:pt x="12854" y="25611"/>
                    <a:pt x="12428" y="25606"/>
                    <a:pt x="12002" y="25598"/>
                  </a:cubicBezTo>
                  <a:cubicBezTo>
                    <a:pt x="12000" y="25598"/>
                    <a:pt x="11998" y="25598"/>
                    <a:pt x="11996" y="25598"/>
                  </a:cubicBezTo>
                  <a:cubicBezTo>
                    <a:pt x="11924" y="25598"/>
                    <a:pt x="11706" y="25616"/>
                    <a:pt x="11528" y="25616"/>
                  </a:cubicBezTo>
                  <a:cubicBezTo>
                    <a:pt x="13243" y="24125"/>
                    <a:pt x="14889" y="22556"/>
                    <a:pt x="16466" y="20925"/>
                  </a:cubicBezTo>
                  <a:cubicBezTo>
                    <a:pt x="16493" y="21064"/>
                    <a:pt x="16625" y="21145"/>
                    <a:pt x="16762" y="21145"/>
                  </a:cubicBezTo>
                  <a:cubicBezTo>
                    <a:pt x="16769" y="21145"/>
                    <a:pt x="16777" y="21145"/>
                    <a:pt x="16784" y="21144"/>
                  </a:cubicBezTo>
                  <a:lnTo>
                    <a:pt x="23148" y="20736"/>
                  </a:lnTo>
                  <a:cubicBezTo>
                    <a:pt x="23517" y="20712"/>
                    <a:pt x="23453" y="20168"/>
                    <a:pt x="23100" y="20168"/>
                  </a:cubicBezTo>
                  <a:cubicBezTo>
                    <a:pt x="23093" y="20168"/>
                    <a:pt x="23085" y="20168"/>
                    <a:pt x="23078" y="20169"/>
                  </a:cubicBezTo>
                  <a:cubicBezTo>
                    <a:pt x="21059" y="20298"/>
                    <a:pt x="19039" y="20428"/>
                    <a:pt x="17020" y="20557"/>
                  </a:cubicBezTo>
                  <a:cubicBezTo>
                    <a:pt x="17015" y="20492"/>
                    <a:pt x="17010" y="20426"/>
                    <a:pt x="17006" y="20360"/>
                  </a:cubicBezTo>
                  <a:cubicBezTo>
                    <a:pt x="18278" y="19020"/>
                    <a:pt x="19508" y="17641"/>
                    <a:pt x="20692" y="16228"/>
                  </a:cubicBezTo>
                  <a:cubicBezTo>
                    <a:pt x="20856" y="16032"/>
                    <a:pt x="21013" y="15833"/>
                    <a:pt x="21176" y="15637"/>
                  </a:cubicBezTo>
                  <a:cubicBezTo>
                    <a:pt x="21188" y="15637"/>
                    <a:pt x="21199" y="15641"/>
                    <a:pt x="21211" y="15641"/>
                  </a:cubicBezTo>
                  <a:cubicBezTo>
                    <a:pt x="21214" y="15641"/>
                    <a:pt x="21216" y="15641"/>
                    <a:pt x="21219" y="15640"/>
                  </a:cubicBezTo>
                  <a:cubicBezTo>
                    <a:pt x="23635" y="15208"/>
                    <a:pt x="26014" y="14579"/>
                    <a:pt x="28331" y="13762"/>
                  </a:cubicBezTo>
                  <a:cubicBezTo>
                    <a:pt x="28651" y="13649"/>
                    <a:pt x="28505" y="13218"/>
                    <a:pt x="28217" y="13218"/>
                  </a:cubicBezTo>
                  <a:cubicBezTo>
                    <a:pt x="28183" y="13218"/>
                    <a:pt x="28147" y="13224"/>
                    <a:pt x="28110" y="13237"/>
                  </a:cubicBezTo>
                  <a:cubicBezTo>
                    <a:pt x="26028" y="13971"/>
                    <a:pt x="23897" y="14539"/>
                    <a:pt x="21732" y="14957"/>
                  </a:cubicBezTo>
                  <a:cubicBezTo>
                    <a:pt x="23600" y="12652"/>
                    <a:pt x="25362" y="10271"/>
                    <a:pt x="27039" y="7833"/>
                  </a:cubicBezTo>
                  <a:cubicBezTo>
                    <a:pt x="27107" y="7837"/>
                    <a:pt x="27175" y="7840"/>
                    <a:pt x="27243" y="7840"/>
                  </a:cubicBezTo>
                  <a:cubicBezTo>
                    <a:pt x="28084" y="7840"/>
                    <a:pt x="28912" y="7504"/>
                    <a:pt x="29703" y="7249"/>
                  </a:cubicBezTo>
                  <a:cubicBezTo>
                    <a:pt x="30779" y="6904"/>
                    <a:pt x="31854" y="6558"/>
                    <a:pt x="32929" y="6212"/>
                  </a:cubicBezTo>
                  <a:cubicBezTo>
                    <a:pt x="33254" y="6108"/>
                    <a:pt x="33103" y="5671"/>
                    <a:pt x="32808" y="5671"/>
                  </a:cubicBezTo>
                  <a:cubicBezTo>
                    <a:pt x="32776" y="5671"/>
                    <a:pt x="32743" y="5676"/>
                    <a:pt x="32708" y="5687"/>
                  </a:cubicBezTo>
                  <a:lnTo>
                    <a:pt x="32709" y="5687"/>
                  </a:lnTo>
                  <a:cubicBezTo>
                    <a:pt x="31711" y="6008"/>
                    <a:pt x="30715" y="6328"/>
                    <a:pt x="29717" y="6649"/>
                  </a:cubicBezTo>
                  <a:cubicBezTo>
                    <a:pt x="28994" y="6882"/>
                    <a:pt x="28207" y="7222"/>
                    <a:pt x="27429" y="7264"/>
                  </a:cubicBezTo>
                  <a:cubicBezTo>
                    <a:pt x="28945" y="5036"/>
                    <a:pt x="30397" y="2766"/>
                    <a:pt x="31794" y="466"/>
                  </a:cubicBezTo>
                  <a:cubicBezTo>
                    <a:pt x="31931" y="239"/>
                    <a:pt x="31733" y="0"/>
                    <a:pt x="3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119"/>
          <p:cNvSpPr/>
          <p:nvPr/>
        </p:nvSpPr>
        <p:spPr>
          <a:xfrm rot="-4637537">
            <a:off x="8180396" y="3874456"/>
            <a:ext cx="1707205" cy="1406565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19"/>
          <p:cNvSpPr/>
          <p:nvPr/>
        </p:nvSpPr>
        <p:spPr>
          <a:xfrm flipH="1">
            <a:off x="4397356" y="37037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19"/>
          <p:cNvSpPr/>
          <p:nvPr/>
        </p:nvSpPr>
        <p:spPr>
          <a:xfrm flipH="1">
            <a:off x="6698080" y="233225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19"/>
          <p:cNvSpPr/>
          <p:nvPr/>
        </p:nvSpPr>
        <p:spPr>
          <a:xfrm flipH="1">
            <a:off x="6139989" y="47061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19"/>
          <p:cNvSpPr/>
          <p:nvPr/>
        </p:nvSpPr>
        <p:spPr>
          <a:xfrm>
            <a:off x="8654090" y="2108619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19"/>
          <p:cNvSpPr/>
          <p:nvPr/>
        </p:nvSpPr>
        <p:spPr>
          <a:xfrm flipH="1">
            <a:off x="3659901" y="49106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19"/>
          <p:cNvSpPr/>
          <p:nvPr/>
        </p:nvSpPr>
        <p:spPr>
          <a:xfrm rot="5735881">
            <a:off x="279447" y="9191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19"/>
          <p:cNvSpPr/>
          <p:nvPr/>
        </p:nvSpPr>
        <p:spPr>
          <a:xfrm flipH="1">
            <a:off x="492020" y="2108631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19"/>
          <p:cNvSpPr/>
          <p:nvPr/>
        </p:nvSpPr>
        <p:spPr>
          <a:xfrm>
            <a:off x="1729011" y="3084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19"/>
          <p:cNvSpPr/>
          <p:nvPr/>
        </p:nvSpPr>
        <p:spPr>
          <a:xfrm flipH="1">
            <a:off x="8868001" y="23321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120"/>
          <p:cNvSpPr txBox="1"/>
          <p:nvPr>
            <p:ph idx="1" type="subTitle"/>
          </p:nvPr>
        </p:nvSpPr>
        <p:spPr>
          <a:xfrm>
            <a:off x="948600" y="2044068"/>
            <a:ext cx="233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20"/>
          <p:cNvSpPr txBox="1"/>
          <p:nvPr>
            <p:ph idx="2" type="subTitle"/>
          </p:nvPr>
        </p:nvSpPr>
        <p:spPr>
          <a:xfrm>
            <a:off x="3403800" y="2044068"/>
            <a:ext cx="233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120"/>
          <p:cNvSpPr txBox="1"/>
          <p:nvPr>
            <p:ph idx="3" type="subTitle"/>
          </p:nvPr>
        </p:nvSpPr>
        <p:spPr>
          <a:xfrm>
            <a:off x="5859000" y="2044068"/>
            <a:ext cx="233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120"/>
          <p:cNvSpPr txBox="1"/>
          <p:nvPr>
            <p:ph idx="4" type="subTitle"/>
          </p:nvPr>
        </p:nvSpPr>
        <p:spPr>
          <a:xfrm>
            <a:off x="948600" y="3540223"/>
            <a:ext cx="233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120"/>
          <p:cNvSpPr txBox="1"/>
          <p:nvPr>
            <p:ph idx="5" type="subTitle"/>
          </p:nvPr>
        </p:nvSpPr>
        <p:spPr>
          <a:xfrm>
            <a:off x="3403800" y="3540223"/>
            <a:ext cx="233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120"/>
          <p:cNvSpPr txBox="1"/>
          <p:nvPr>
            <p:ph idx="6" type="subTitle"/>
          </p:nvPr>
        </p:nvSpPr>
        <p:spPr>
          <a:xfrm>
            <a:off x="5859000" y="3540223"/>
            <a:ext cx="233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120"/>
          <p:cNvSpPr txBox="1"/>
          <p:nvPr>
            <p:ph idx="7" type="subTitle"/>
          </p:nvPr>
        </p:nvSpPr>
        <p:spPr>
          <a:xfrm>
            <a:off x="943700" y="1738850"/>
            <a:ext cx="23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6" name="Google Shape;676;p120"/>
          <p:cNvSpPr txBox="1"/>
          <p:nvPr>
            <p:ph idx="8" type="subTitle"/>
          </p:nvPr>
        </p:nvSpPr>
        <p:spPr>
          <a:xfrm>
            <a:off x="3403800" y="1738850"/>
            <a:ext cx="23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7" name="Google Shape;677;p120"/>
          <p:cNvSpPr txBox="1"/>
          <p:nvPr>
            <p:ph idx="9" type="subTitle"/>
          </p:nvPr>
        </p:nvSpPr>
        <p:spPr>
          <a:xfrm>
            <a:off x="5863900" y="1738850"/>
            <a:ext cx="23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8" name="Google Shape;678;p120"/>
          <p:cNvSpPr txBox="1"/>
          <p:nvPr>
            <p:ph idx="13" type="subTitle"/>
          </p:nvPr>
        </p:nvSpPr>
        <p:spPr>
          <a:xfrm>
            <a:off x="943700" y="3230325"/>
            <a:ext cx="23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9" name="Google Shape;679;p120"/>
          <p:cNvSpPr txBox="1"/>
          <p:nvPr>
            <p:ph idx="14" type="subTitle"/>
          </p:nvPr>
        </p:nvSpPr>
        <p:spPr>
          <a:xfrm>
            <a:off x="3403800" y="3230325"/>
            <a:ext cx="23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0" name="Google Shape;680;p120"/>
          <p:cNvSpPr txBox="1"/>
          <p:nvPr>
            <p:ph idx="15" type="subTitle"/>
          </p:nvPr>
        </p:nvSpPr>
        <p:spPr>
          <a:xfrm>
            <a:off x="5863900" y="3230325"/>
            <a:ext cx="2336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1" name="Google Shape;681;p120"/>
          <p:cNvSpPr/>
          <p:nvPr/>
        </p:nvSpPr>
        <p:spPr>
          <a:xfrm>
            <a:off x="8560000" y="1146175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20"/>
          <p:cNvSpPr/>
          <p:nvPr/>
        </p:nvSpPr>
        <p:spPr>
          <a:xfrm flipH="1" rot="-6816878">
            <a:off x="473922" y="41930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20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20"/>
          <p:cNvSpPr/>
          <p:nvPr/>
        </p:nvSpPr>
        <p:spPr>
          <a:xfrm flipH="1">
            <a:off x="308044" y="2250208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20"/>
          <p:cNvSpPr/>
          <p:nvPr/>
        </p:nvSpPr>
        <p:spPr>
          <a:xfrm rot="5735881">
            <a:off x="8607196" y="25128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20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20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20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20"/>
          <p:cNvSpPr/>
          <p:nvPr/>
        </p:nvSpPr>
        <p:spPr>
          <a:xfrm flipH="1" rot="-5735881">
            <a:off x="8575319" y="42337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20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1" name="Google Shape;691;p120"/>
          <p:cNvGrpSpPr/>
          <p:nvPr/>
        </p:nvGrpSpPr>
        <p:grpSpPr>
          <a:xfrm rot="-1821919">
            <a:off x="-307246" y="3106590"/>
            <a:ext cx="1299622" cy="2651890"/>
            <a:chOff x="8154826" y="3096390"/>
            <a:chExt cx="1299652" cy="2651951"/>
          </a:xfrm>
        </p:grpSpPr>
        <p:sp>
          <p:nvSpPr>
            <p:cNvPr id="692" name="Google Shape;692;p120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20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4" name="Google Shape;694;p120"/>
          <p:cNvSpPr/>
          <p:nvPr/>
        </p:nvSpPr>
        <p:spPr>
          <a:xfrm flipH="1" rot="-570776">
            <a:off x="316063" y="425976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5" name="Google Shape;695;p120"/>
          <p:cNvGrpSpPr/>
          <p:nvPr/>
        </p:nvGrpSpPr>
        <p:grpSpPr>
          <a:xfrm flipH="1" rot="1821919">
            <a:off x="8151624" y="3106590"/>
            <a:ext cx="1299622" cy="2651890"/>
            <a:chOff x="8154826" y="3096390"/>
            <a:chExt cx="1299652" cy="2651951"/>
          </a:xfrm>
        </p:grpSpPr>
        <p:sp>
          <p:nvSpPr>
            <p:cNvPr id="696" name="Google Shape;696;p120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0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120"/>
          <p:cNvSpPr/>
          <p:nvPr/>
        </p:nvSpPr>
        <p:spPr>
          <a:xfrm rot="570776">
            <a:off x="7923686" y="425976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1" name="Google Shape;701;p121"/>
          <p:cNvSpPr txBox="1"/>
          <p:nvPr>
            <p:ph idx="2" type="title"/>
          </p:nvPr>
        </p:nvSpPr>
        <p:spPr>
          <a:xfrm>
            <a:off x="1075175" y="2145950"/>
            <a:ext cx="3340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2" name="Google Shape;702;p121"/>
          <p:cNvSpPr txBox="1"/>
          <p:nvPr>
            <p:ph idx="1" type="subTitle"/>
          </p:nvPr>
        </p:nvSpPr>
        <p:spPr>
          <a:xfrm>
            <a:off x="1075175" y="1419511"/>
            <a:ext cx="33405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3" name="Google Shape;703;p121"/>
          <p:cNvSpPr txBox="1"/>
          <p:nvPr>
            <p:ph idx="3" type="title"/>
          </p:nvPr>
        </p:nvSpPr>
        <p:spPr>
          <a:xfrm>
            <a:off x="1075175" y="3692175"/>
            <a:ext cx="3340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4" name="Google Shape;704;p121"/>
          <p:cNvSpPr txBox="1"/>
          <p:nvPr>
            <p:ph idx="4" type="subTitle"/>
          </p:nvPr>
        </p:nvSpPr>
        <p:spPr>
          <a:xfrm>
            <a:off x="1075175" y="2965836"/>
            <a:ext cx="33405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5" name="Google Shape;705;p121"/>
          <p:cNvSpPr txBox="1"/>
          <p:nvPr>
            <p:ph idx="5" type="title"/>
          </p:nvPr>
        </p:nvSpPr>
        <p:spPr>
          <a:xfrm>
            <a:off x="4728325" y="2145950"/>
            <a:ext cx="3340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6" name="Google Shape;706;p121"/>
          <p:cNvSpPr txBox="1"/>
          <p:nvPr>
            <p:ph idx="6" type="subTitle"/>
          </p:nvPr>
        </p:nvSpPr>
        <p:spPr>
          <a:xfrm>
            <a:off x="4728325" y="1419511"/>
            <a:ext cx="33405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7" name="Google Shape;707;p121"/>
          <p:cNvSpPr txBox="1"/>
          <p:nvPr>
            <p:ph idx="7" type="title"/>
          </p:nvPr>
        </p:nvSpPr>
        <p:spPr>
          <a:xfrm>
            <a:off x="4728325" y="3692175"/>
            <a:ext cx="3340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8" name="Google Shape;708;p121"/>
          <p:cNvSpPr txBox="1"/>
          <p:nvPr>
            <p:ph idx="8" type="subTitle"/>
          </p:nvPr>
        </p:nvSpPr>
        <p:spPr>
          <a:xfrm>
            <a:off x="4728325" y="2965836"/>
            <a:ext cx="33405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9" name="Google Shape;709;p121"/>
          <p:cNvSpPr/>
          <p:nvPr/>
        </p:nvSpPr>
        <p:spPr>
          <a:xfrm>
            <a:off x="8755466" y="2157738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21"/>
          <p:cNvSpPr/>
          <p:nvPr/>
        </p:nvSpPr>
        <p:spPr>
          <a:xfrm rot="6816878">
            <a:off x="8475106" y="274161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21"/>
          <p:cNvSpPr/>
          <p:nvPr/>
        </p:nvSpPr>
        <p:spPr>
          <a:xfrm rot="-3524071">
            <a:off x="8627848" y="4718507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21"/>
          <p:cNvSpPr/>
          <p:nvPr/>
        </p:nvSpPr>
        <p:spPr>
          <a:xfrm flipH="1">
            <a:off x="272981" y="258272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21"/>
          <p:cNvSpPr/>
          <p:nvPr/>
        </p:nvSpPr>
        <p:spPr>
          <a:xfrm flipH="1" rot="1531528">
            <a:off x="529457" y="567083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21"/>
          <p:cNvSpPr/>
          <p:nvPr/>
        </p:nvSpPr>
        <p:spPr>
          <a:xfrm>
            <a:off x="8511300" y="1084123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21"/>
          <p:cNvSpPr/>
          <p:nvPr/>
        </p:nvSpPr>
        <p:spPr>
          <a:xfrm flipH="1" rot="5651252">
            <a:off x="453091" y="4787187"/>
            <a:ext cx="164594" cy="54658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121"/>
          <p:cNvGrpSpPr/>
          <p:nvPr/>
        </p:nvGrpSpPr>
        <p:grpSpPr>
          <a:xfrm flipH="1">
            <a:off x="86640" y="2812548"/>
            <a:ext cx="1109326" cy="2740462"/>
            <a:chOff x="1985590" y="3490398"/>
            <a:chExt cx="1109326" cy="2740462"/>
          </a:xfrm>
        </p:grpSpPr>
        <p:sp>
          <p:nvSpPr>
            <p:cNvPr id="717" name="Google Shape;717;p121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21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121"/>
          <p:cNvGrpSpPr/>
          <p:nvPr/>
        </p:nvGrpSpPr>
        <p:grpSpPr>
          <a:xfrm>
            <a:off x="7948028" y="2812548"/>
            <a:ext cx="1109326" cy="2740462"/>
            <a:chOff x="1985590" y="3490398"/>
            <a:chExt cx="1109326" cy="2740462"/>
          </a:xfrm>
        </p:grpSpPr>
        <p:sp>
          <p:nvSpPr>
            <p:cNvPr id="720" name="Google Shape;720;p121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21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121"/>
          <p:cNvSpPr/>
          <p:nvPr/>
        </p:nvSpPr>
        <p:spPr>
          <a:xfrm flipH="1" rot="-570776">
            <a:off x="43562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21"/>
          <p:cNvSpPr/>
          <p:nvPr/>
        </p:nvSpPr>
        <p:spPr>
          <a:xfrm rot="570776">
            <a:off x="388355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121"/>
          <p:cNvGrpSpPr/>
          <p:nvPr/>
        </p:nvGrpSpPr>
        <p:grpSpPr>
          <a:xfrm>
            <a:off x="6551702" y="4683249"/>
            <a:ext cx="150927" cy="143533"/>
            <a:chOff x="3716290" y="4256524"/>
            <a:chExt cx="150927" cy="143533"/>
          </a:xfrm>
        </p:grpSpPr>
        <p:sp>
          <p:nvSpPr>
            <p:cNvPr id="725" name="Google Shape;725;p121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21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21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21"/>
          <p:cNvSpPr/>
          <p:nvPr/>
        </p:nvSpPr>
        <p:spPr>
          <a:xfrm flipH="1">
            <a:off x="7422948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1_1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1" name="Google Shape;731;p122"/>
          <p:cNvSpPr txBox="1"/>
          <p:nvPr>
            <p:ph idx="1" type="subTitle"/>
          </p:nvPr>
        </p:nvSpPr>
        <p:spPr>
          <a:xfrm>
            <a:off x="1139844" y="2169300"/>
            <a:ext cx="291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2" name="Google Shape;732;p122"/>
          <p:cNvSpPr txBox="1"/>
          <p:nvPr>
            <p:ph idx="2" type="subTitle"/>
          </p:nvPr>
        </p:nvSpPr>
        <p:spPr>
          <a:xfrm>
            <a:off x="1139844" y="1402700"/>
            <a:ext cx="2914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122"/>
          <p:cNvSpPr txBox="1"/>
          <p:nvPr>
            <p:ph idx="3" type="subTitle"/>
          </p:nvPr>
        </p:nvSpPr>
        <p:spPr>
          <a:xfrm>
            <a:off x="5089350" y="3622175"/>
            <a:ext cx="2914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122"/>
          <p:cNvSpPr txBox="1"/>
          <p:nvPr>
            <p:ph idx="4" type="subTitle"/>
          </p:nvPr>
        </p:nvSpPr>
        <p:spPr>
          <a:xfrm>
            <a:off x="5089356" y="3199075"/>
            <a:ext cx="291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5" name="Google Shape;735;p122"/>
          <p:cNvSpPr/>
          <p:nvPr>
            <p:ph idx="5" type="pic"/>
          </p:nvPr>
        </p:nvSpPr>
        <p:spPr>
          <a:xfrm>
            <a:off x="1963344" y="3182675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6" name="Google Shape;736;p122"/>
          <p:cNvSpPr/>
          <p:nvPr>
            <p:ph idx="6" type="pic"/>
          </p:nvPr>
        </p:nvSpPr>
        <p:spPr>
          <a:xfrm>
            <a:off x="5912856" y="1402688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7" name="Google Shape;737;p122"/>
          <p:cNvSpPr/>
          <p:nvPr/>
        </p:nvSpPr>
        <p:spPr>
          <a:xfrm rot="-2172716">
            <a:off x="289477" y="1699071"/>
            <a:ext cx="174651" cy="113423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122"/>
          <p:cNvSpPr/>
          <p:nvPr/>
        </p:nvSpPr>
        <p:spPr>
          <a:xfrm rot="5735881">
            <a:off x="8664147" y="17579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122"/>
          <p:cNvSpPr/>
          <p:nvPr/>
        </p:nvSpPr>
        <p:spPr>
          <a:xfrm>
            <a:off x="4370907" y="4697220"/>
            <a:ext cx="326295" cy="326295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p122"/>
          <p:cNvGrpSpPr/>
          <p:nvPr/>
        </p:nvGrpSpPr>
        <p:grpSpPr>
          <a:xfrm rot="-717526">
            <a:off x="-141444" y="3068669"/>
            <a:ext cx="902572" cy="1841706"/>
            <a:chOff x="8154826" y="3096390"/>
            <a:chExt cx="1299652" cy="2651951"/>
          </a:xfrm>
        </p:grpSpPr>
        <p:sp>
          <p:nvSpPr>
            <p:cNvPr id="741" name="Google Shape;741;p122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22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122"/>
          <p:cNvSpPr/>
          <p:nvPr/>
        </p:nvSpPr>
        <p:spPr>
          <a:xfrm flipH="1" rot="-570776">
            <a:off x="8108638" y="4058939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22"/>
          <p:cNvSpPr/>
          <p:nvPr/>
        </p:nvSpPr>
        <p:spPr>
          <a:xfrm rot="570776">
            <a:off x="205488" y="4135139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122"/>
          <p:cNvGrpSpPr/>
          <p:nvPr/>
        </p:nvGrpSpPr>
        <p:grpSpPr>
          <a:xfrm>
            <a:off x="8355302" y="2499986"/>
            <a:ext cx="150927" cy="143533"/>
            <a:chOff x="3716290" y="4256524"/>
            <a:chExt cx="150927" cy="143533"/>
          </a:xfrm>
        </p:grpSpPr>
        <p:sp>
          <p:nvSpPr>
            <p:cNvPr id="746" name="Google Shape;746;p122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22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22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122"/>
          <p:cNvSpPr/>
          <p:nvPr/>
        </p:nvSpPr>
        <p:spPr>
          <a:xfrm rot="10150229">
            <a:off x="6464480" y="4765315"/>
            <a:ext cx="326293" cy="108354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22"/>
          <p:cNvSpPr/>
          <p:nvPr/>
        </p:nvSpPr>
        <p:spPr>
          <a:xfrm rot="3523992">
            <a:off x="2386041" y="4916846"/>
            <a:ext cx="68124" cy="64986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22"/>
          <p:cNvSpPr/>
          <p:nvPr/>
        </p:nvSpPr>
        <p:spPr>
          <a:xfrm>
            <a:off x="8563599" y="362217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22"/>
          <p:cNvSpPr/>
          <p:nvPr/>
        </p:nvSpPr>
        <p:spPr>
          <a:xfrm rot="-1010393">
            <a:off x="7390505" y="485325"/>
            <a:ext cx="326297" cy="1083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3" name="Google Shape;753;p122"/>
          <p:cNvGrpSpPr/>
          <p:nvPr/>
        </p:nvGrpSpPr>
        <p:grpSpPr>
          <a:xfrm>
            <a:off x="858252" y="296836"/>
            <a:ext cx="150927" cy="143533"/>
            <a:chOff x="3716290" y="4256524"/>
            <a:chExt cx="150927" cy="143533"/>
          </a:xfrm>
        </p:grpSpPr>
        <p:sp>
          <p:nvSpPr>
            <p:cNvPr id="754" name="Google Shape;754;p122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22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22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4_1_1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23"/>
          <p:cNvSpPr txBox="1"/>
          <p:nvPr>
            <p:ph idx="1" type="subTitle"/>
          </p:nvPr>
        </p:nvSpPr>
        <p:spPr>
          <a:xfrm flipH="1">
            <a:off x="5089356" y="2169300"/>
            <a:ext cx="291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0" name="Google Shape;760;p123"/>
          <p:cNvSpPr txBox="1"/>
          <p:nvPr>
            <p:ph idx="2" type="subTitle"/>
          </p:nvPr>
        </p:nvSpPr>
        <p:spPr>
          <a:xfrm flipH="1">
            <a:off x="5089356" y="1402700"/>
            <a:ext cx="2914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123"/>
          <p:cNvSpPr txBox="1"/>
          <p:nvPr>
            <p:ph idx="3" type="subTitle"/>
          </p:nvPr>
        </p:nvSpPr>
        <p:spPr>
          <a:xfrm flipH="1">
            <a:off x="1139850" y="3622175"/>
            <a:ext cx="29148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23"/>
          <p:cNvSpPr txBox="1"/>
          <p:nvPr>
            <p:ph idx="4" type="subTitle"/>
          </p:nvPr>
        </p:nvSpPr>
        <p:spPr>
          <a:xfrm flipH="1">
            <a:off x="1139844" y="3199075"/>
            <a:ext cx="291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3" name="Google Shape;763;p123"/>
          <p:cNvSpPr/>
          <p:nvPr>
            <p:ph idx="5" type="pic"/>
          </p:nvPr>
        </p:nvSpPr>
        <p:spPr>
          <a:xfrm flipH="1">
            <a:off x="5912856" y="3182675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4" name="Google Shape;764;p123"/>
          <p:cNvSpPr/>
          <p:nvPr>
            <p:ph idx="6" type="pic"/>
          </p:nvPr>
        </p:nvSpPr>
        <p:spPr>
          <a:xfrm flipH="1">
            <a:off x="1963344" y="1402688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5" name="Google Shape;765;p123"/>
          <p:cNvSpPr/>
          <p:nvPr/>
        </p:nvSpPr>
        <p:spPr>
          <a:xfrm flipH="1" rot="2172716">
            <a:off x="425734" y="295271"/>
            <a:ext cx="174651" cy="113423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23"/>
          <p:cNvSpPr/>
          <p:nvPr/>
        </p:nvSpPr>
        <p:spPr>
          <a:xfrm flipH="1" rot="-5735881">
            <a:off x="8528466" y="17579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123"/>
          <p:cNvSpPr/>
          <p:nvPr/>
        </p:nvSpPr>
        <p:spPr>
          <a:xfrm flipH="1">
            <a:off x="493397" y="1739895"/>
            <a:ext cx="326295" cy="326295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Google Shape;768;p123"/>
          <p:cNvGrpSpPr/>
          <p:nvPr/>
        </p:nvGrpSpPr>
        <p:grpSpPr>
          <a:xfrm flipH="1" rot="717526">
            <a:off x="8262396" y="3068669"/>
            <a:ext cx="902572" cy="1841706"/>
            <a:chOff x="8154826" y="3096390"/>
            <a:chExt cx="1299652" cy="2651951"/>
          </a:xfrm>
        </p:grpSpPr>
        <p:sp>
          <p:nvSpPr>
            <p:cNvPr id="769" name="Google Shape;769;p123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23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123"/>
          <p:cNvSpPr/>
          <p:nvPr/>
        </p:nvSpPr>
        <p:spPr>
          <a:xfrm rot="570776">
            <a:off x="10636" y="4058939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23"/>
          <p:cNvSpPr/>
          <p:nvPr/>
        </p:nvSpPr>
        <p:spPr>
          <a:xfrm flipH="1" rot="-570776">
            <a:off x="7913786" y="4135139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23"/>
          <p:cNvSpPr/>
          <p:nvPr/>
        </p:nvSpPr>
        <p:spPr>
          <a:xfrm flipH="1" rot="-2912381">
            <a:off x="2196792" y="368624"/>
            <a:ext cx="186646" cy="179695"/>
          </a:xfrm>
          <a:custGeom>
            <a:rect b="b" l="l" r="r" t="t"/>
            <a:pathLst>
              <a:path extrusionOk="0" h="10858" w="11278">
                <a:moveTo>
                  <a:pt x="8421" y="0"/>
                </a:moveTo>
                <a:cubicBezTo>
                  <a:pt x="7701" y="0"/>
                  <a:pt x="6965" y="260"/>
                  <a:pt x="6410" y="724"/>
                </a:cubicBezTo>
                <a:cubicBezTo>
                  <a:pt x="5421" y="1554"/>
                  <a:pt x="4965" y="2897"/>
                  <a:pt x="4978" y="4188"/>
                </a:cubicBezTo>
                <a:cubicBezTo>
                  <a:pt x="4552" y="3936"/>
                  <a:pt x="4069" y="3820"/>
                  <a:pt x="3581" y="3820"/>
                </a:cubicBezTo>
                <a:cubicBezTo>
                  <a:pt x="2474" y="3820"/>
                  <a:pt x="1342" y="4420"/>
                  <a:pt x="793" y="5399"/>
                </a:cubicBezTo>
                <a:cubicBezTo>
                  <a:pt x="0" y="6811"/>
                  <a:pt x="434" y="8746"/>
                  <a:pt x="1669" y="9790"/>
                </a:cubicBezTo>
                <a:cubicBezTo>
                  <a:pt x="2571" y="10554"/>
                  <a:pt x="3789" y="10858"/>
                  <a:pt x="4972" y="10858"/>
                </a:cubicBezTo>
                <a:cubicBezTo>
                  <a:pt x="4999" y="10858"/>
                  <a:pt x="5025" y="10858"/>
                  <a:pt x="5052" y="10857"/>
                </a:cubicBezTo>
                <a:cubicBezTo>
                  <a:pt x="6260" y="10845"/>
                  <a:pt x="7445" y="10545"/>
                  <a:pt x="8615" y="10249"/>
                </a:cubicBezTo>
                <a:cubicBezTo>
                  <a:pt x="9988" y="8617"/>
                  <a:pt x="10721" y="6674"/>
                  <a:pt x="11042" y="4664"/>
                </a:cubicBezTo>
                <a:cubicBezTo>
                  <a:pt x="11277" y="3179"/>
                  <a:pt x="11181" y="1419"/>
                  <a:pt x="9988" y="504"/>
                </a:cubicBezTo>
                <a:cubicBezTo>
                  <a:pt x="9538" y="159"/>
                  <a:pt x="8984" y="0"/>
                  <a:pt x="84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4" name="Google Shape;774;p123"/>
          <p:cNvGrpSpPr/>
          <p:nvPr/>
        </p:nvGrpSpPr>
        <p:grpSpPr>
          <a:xfrm flipH="1">
            <a:off x="5259120" y="4527661"/>
            <a:ext cx="150927" cy="143533"/>
            <a:chOff x="3716290" y="4256524"/>
            <a:chExt cx="150927" cy="143533"/>
          </a:xfrm>
        </p:grpSpPr>
        <p:sp>
          <p:nvSpPr>
            <p:cNvPr id="775" name="Google Shape;775;p123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23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23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8" name="Google Shape;778;p123"/>
          <p:cNvSpPr/>
          <p:nvPr/>
        </p:nvSpPr>
        <p:spPr>
          <a:xfrm flipH="1" rot="-10150229">
            <a:off x="7272426" y="4848715"/>
            <a:ext cx="326293" cy="108354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23"/>
          <p:cNvSpPr/>
          <p:nvPr/>
        </p:nvSpPr>
        <p:spPr>
          <a:xfrm flipH="1">
            <a:off x="2160999" y="481902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23"/>
          <p:cNvSpPr/>
          <p:nvPr/>
        </p:nvSpPr>
        <p:spPr>
          <a:xfrm flipH="1" rot="1010393">
            <a:off x="349910" y="3401725"/>
            <a:ext cx="326297" cy="1083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1" name="Google Shape;781;p123"/>
          <p:cNvGrpSpPr/>
          <p:nvPr/>
        </p:nvGrpSpPr>
        <p:grpSpPr>
          <a:xfrm flipH="1">
            <a:off x="7265145" y="495011"/>
            <a:ext cx="150927" cy="143533"/>
            <a:chOff x="3716290" y="4256524"/>
            <a:chExt cx="150927" cy="143533"/>
          </a:xfrm>
        </p:grpSpPr>
        <p:sp>
          <p:nvSpPr>
            <p:cNvPr id="782" name="Google Shape;782;p123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23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23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7" name="Google Shape;787;p124"/>
          <p:cNvSpPr txBox="1"/>
          <p:nvPr>
            <p:ph idx="1" type="subTitle"/>
          </p:nvPr>
        </p:nvSpPr>
        <p:spPr>
          <a:xfrm>
            <a:off x="1024800" y="3394200"/>
            <a:ext cx="2336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8" name="Google Shape;788;p124"/>
          <p:cNvSpPr txBox="1"/>
          <p:nvPr>
            <p:ph idx="2" type="subTitle"/>
          </p:nvPr>
        </p:nvSpPr>
        <p:spPr>
          <a:xfrm>
            <a:off x="1024800" y="38188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124"/>
          <p:cNvSpPr txBox="1"/>
          <p:nvPr>
            <p:ph idx="3" type="subTitle"/>
          </p:nvPr>
        </p:nvSpPr>
        <p:spPr>
          <a:xfrm>
            <a:off x="3403800" y="38188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124"/>
          <p:cNvSpPr txBox="1"/>
          <p:nvPr>
            <p:ph idx="4" type="subTitle"/>
          </p:nvPr>
        </p:nvSpPr>
        <p:spPr>
          <a:xfrm>
            <a:off x="5782800" y="38188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124"/>
          <p:cNvSpPr txBox="1"/>
          <p:nvPr>
            <p:ph idx="5" type="subTitle"/>
          </p:nvPr>
        </p:nvSpPr>
        <p:spPr>
          <a:xfrm>
            <a:off x="3403800" y="3394200"/>
            <a:ext cx="2336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2" name="Google Shape;792;p124"/>
          <p:cNvSpPr txBox="1"/>
          <p:nvPr>
            <p:ph idx="6" type="subTitle"/>
          </p:nvPr>
        </p:nvSpPr>
        <p:spPr>
          <a:xfrm>
            <a:off x="5782800" y="3394200"/>
            <a:ext cx="2336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3" name="Google Shape;793;p124"/>
          <p:cNvSpPr/>
          <p:nvPr/>
        </p:nvSpPr>
        <p:spPr>
          <a:xfrm flipH="1">
            <a:off x="209767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124"/>
          <p:cNvGrpSpPr/>
          <p:nvPr/>
        </p:nvGrpSpPr>
        <p:grpSpPr>
          <a:xfrm rot="1674319">
            <a:off x="-446341" y="3173498"/>
            <a:ext cx="1299618" cy="2651884"/>
            <a:chOff x="-218296" y="3096390"/>
            <a:chExt cx="1299651" cy="2651951"/>
          </a:xfrm>
        </p:grpSpPr>
        <p:sp>
          <p:nvSpPr>
            <p:cNvPr id="795" name="Google Shape;795;p124"/>
            <p:cNvSpPr/>
            <p:nvPr/>
          </p:nvSpPr>
          <p:spPr>
            <a:xfrm flipH="1">
              <a:off x="-218296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24"/>
            <p:cNvSpPr/>
            <p:nvPr/>
          </p:nvSpPr>
          <p:spPr>
            <a:xfrm flipH="1">
              <a:off x="-105580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7" name="Google Shape;797;p124"/>
          <p:cNvSpPr/>
          <p:nvPr/>
        </p:nvSpPr>
        <p:spPr>
          <a:xfrm flipH="1">
            <a:off x="8082352" y="4294951"/>
            <a:ext cx="904213" cy="1339697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24"/>
          <p:cNvSpPr/>
          <p:nvPr/>
        </p:nvSpPr>
        <p:spPr>
          <a:xfrm flipH="1" rot="1105996">
            <a:off x="8311144" y="3116863"/>
            <a:ext cx="1699376" cy="1359237"/>
          </a:xfrm>
          <a:custGeom>
            <a:rect b="b" l="l" r="r" t="t"/>
            <a:pathLst>
              <a:path extrusionOk="0" h="50371" w="62976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24"/>
          <p:cNvSpPr/>
          <p:nvPr/>
        </p:nvSpPr>
        <p:spPr>
          <a:xfrm flipH="1">
            <a:off x="8864322" y="2599138"/>
            <a:ext cx="449057" cy="1683513"/>
          </a:xfrm>
          <a:custGeom>
            <a:rect b="b" l="l" r="r" t="t"/>
            <a:pathLst>
              <a:path extrusionOk="0" h="62387" w="16641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124"/>
          <p:cNvGrpSpPr/>
          <p:nvPr/>
        </p:nvGrpSpPr>
        <p:grpSpPr>
          <a:xfrm flipH="1">
            <a:off x="8479381" y="1733810"/>
            <a:ext cx="874530" cy="1481072"/>
            <a:chOff x="-117729" y="1733810"/>
            <a:chExt cx="874530" cy="1481072"/>
          </a:xfrm>
        </p:grpSpPr>
        <p:sp>
          <p:nvSpPr>
            <p:cNvPr id="801" name="Google Shape;801;p124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24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24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4" name="Google Shape;804;p124"/>
          <p:cNvSpPr/>
          <p:nvPr/>
        </p:nvSpPr>
        <p:spPr>
          <a:xfrm flipH="1" rot="2700000">
            <a:off x="648355" y="648414"/>
            <a:ext cx="122997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24"/>
          <p:cNvSpPr/>
          <p:nvPr/>
        </p:nvSpPr>
        <p:spPr>
          <a:xfrm flipH="1">
            <a:off x="3210186" y="4843202"/>
            <a:ext cx="93021" cy="11342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24"/>
          <p:cNvSpPr/>
          <p:nvPr/>
        </p:nvSpPr>
        <p:spPr>
          <a:xfrm>
            <a:off x="3157135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25"/>
          <p:cNvSpPr txBox="1"/>
          <p:nvPr>
            <p:ph idx="1" type="subTitle"/>
          </p:nvPr>
        </p:nvSpPr>
        <p:spPr>
          <a:xfrm>
            <a:off x="955350" y="2617479"/>
            <a:ext cx="30468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125"/>
          <p:cNvSpPr txBox="1"/>
          <p:nvPr>
            <p:ph type="title"/>
          </p:nvPr>
        </p:nvSpPr>
        <p:spPr>
          <a:xfrm>
            <a:off x="955250" y="1558816"/>
            <a:ext cx="30468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0" name="Google Shape;810;p125"/>
          <p:cNvSpPr/>
          <p:nvPr/>
        </p:nvSpPr>
        <p:spPr>
          <a:xfrm>
            <a:off x="309251" y="710769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25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25"/>
          <p:cNvSpPr/>
          <p:nvPr/>
        </p:nvSpPr>
        <p:spPr>
          <a:xfrm flipH="1">
            <a:off x="4246038" y="47466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25"/>
          <p:cNvSpPr/>
          <p:nvPr/>
        </p:nvSpPr>
        <p:spPr>
          <a:xfrm rot="5735881">
            <a:off x="7022084" y="48115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25"/>
          <p:cNvSpPr/>
          <p:nvPr/>
        </p:nvSpPr>
        <p:spPr>
          <a:xfrm flipH="1">
            <a:off x="8644681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25"/>
          <p:cNvSpPr/>
          <p:nvPr/>
        </p:nvSpPr>
        <p:spPr>
          <a:xfrm>
            <a:off x="948512" y="289764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6" name="Google Shape;816;p125"/>
          <p:cNvGrpSpPr/>
          <p:nvPr/>
        </p:nvGrpSpPr>
        <p:grpSpPr>
          <a:xfrm rot="-1177958">
            <a:off x="-92329" y="3495692"/>
            <a:ext cx="1299698" cy="2652046"/>
            <a:chOff x="8154826" y="3096390"/>
            <a:chExt cx="1299652" cy="2651951"/>
          </a:xfrm>
        </p:grpSpPr>
        <p:sp>
          <p:nvSpPr>
            <p:cNvPr id="817" name="Google Shape;817;p125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25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125"/>
          <p:cNvSpPr/>
          <p:nvPr/>
        </p:nvSpPr>
        <p:spPr>
          <a:xfrm flipH="1" rot="-570776">
            <a:off x="691949" y="42494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0">
            <a:hlinkClick/>
          </p:cNvPr>
          <p:cNvSpPr txBox="1"/>
          <p:nvPr>
            <p:ph type="title"/>
          </p:nvPr>
        </p:nvSpPr>
        <p:spPr>
          <a:xfrm>
            <a:off x="712100" y="1500752"/>
            <a:ext cx="95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90">
            <a:hlinkClick/>
          </p:cNvPr>
          <p:cNvSpPr txBox="1"/>
          <p:nvPr>
            <p:ph idx="1" type="subTitle"/>
          </p:nvPr>
        </p:nvSpPr>
        <p:spPr>
          <a:xfrm>
            <a:off x="712100" y="2219679"/>
            <a:ext cx="24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0">
            <a:hlinkClick/>
          </p:cNvPr>
          <p:cNvSpPr txBox="1"/>
          <p:nvPr>
            <p:ph idx="2" type="title"/>
          </p:nvPr>
        </p:nvSpPr>
        <p:spPr>
          <a:xfrm flipH="1">
            <a:off x="5943700" y="1500752"/>
            <a:ext cx="95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90">
            <a:hlinkClick/>
          </p:cNvPr>
          <p:cNvSpPr txBox="1"/>
          <p:nvPr>
            <p:ph idx="3" type="subTitle"/>
          </p:nvPr>
        </p:nvSpPr>
        <p:spPr>
          <a:xfrm flipH="1">
            <a:off x="5943700" y="2219665"/>
            <a:ext cx="24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0">
            <a:hlinkClick/>
          </p:cNvPr>
          <p:cNvSpPr txBox="1"/>
          <p:nvPr>
            <p:ph idx="4" type="title"/>
          </p:nvPr>
        </p:nvSpPr>
        <p:spPr>
          <a:xfrm>
            <a:off x="3327900" y="1500752"/>
            <a:ext cx="95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90">
            <a:hlinkClick/>
          </p:cNvPr>
          <p:cNvSpPr txBox="1"/>
          <p:nvPr>
            <p:ph idx="5" type="subTitle"/>
          </p:nvPr>
        </p:nvSpPr>
        <p:spPr>
          <a:xfrm>
            <a:off x="3327900" y="2219665"/>
            <a:ext cx="24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0">
            <a:hlinkClick/>
          </p:cNvPr>
          <p:cNvSpPr txBox="1"/>
          <p:nvPr>
            <p:ph idx="6" type="title"/>
          </p:nvPr>
        </p:nvSpPr>
        <p:spPr>
          <a:xfrm flipH="1">
            <a:off x="712100" y="2872352"/>
            <a:ext cx="95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90">
            <a:hlinkClick/>
          </p:cNvPr>
          <p:cNvSpPr txBox="1"/>
          <p:nvPr>
            <p:ph idx="7" type="subTitle"/>
          </p:nvPr>
        </p:nvSpPr>
        <p:spPr>
          <a:xfrm flipH="1">
            <a:off x="712200" y="3591272"/>
            <a:ext cx="24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90">
            <a:hlinkClick/>
          </p:cNvPr>
          <p:cNvSpPr txBox="1"/>
          <p:nvPr>
            <p:ph idx="9" type="subTitle"/>
          </p:nvPr>
        </p:nvSpPr>
        <p:spPr>
          <a:xfrm>
            <a:off x="712100" y="2014925"/>
            <a:ext cx="2488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90">
            <a:hlinkClick/>
          </p:cNvPr>
          <p:cNvSpPr txBox="1"/>
          <p:nvPr>
            <p:ph idx="13" type="subTitle"/>
          </p:nvPr>
        </p:nvSpPr>
        <p:spPr>
          <a:xfrm flipH="1">
            <a:off x="5943700" y="2014925"/>
            <a:ext cx="2488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90">
            <a:hlinkClick/>
          </p:cNvPr>
          <p:cNvSpPr txBox="1"/>
          <p:nvPr>
            <p:ph idx="14" type="subTitle"/>
          </p:nvPr>
        </p:nvSpPr>
        <p:spPr>
          <a:xfrm>
            <a:off x="3327900" y="2014925"/>
            <a:ext cx="2488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90">
            <a:hlinkClick/>
          </p:cNvPr>
          <p:cNvSpPr txBox="1"/>
          <p:nvPr>
            <p:ph idx="15" type="subTitle"/>
          </p:nvPr>
        </p:nvSpPr>
        <p:spPr>
          <a:xfrm flipH="1">
            <a:off x="712200" y="3386532"/>
            <a:ext cx="2488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90">
            <a:hlinkClick/>
          </p:cNvPr>
          <p:cNvSpPr txBox="1"/>
          <p:nvPr>
            <p:ph idx="16" type="title"/>
          </p:nvPr>
        </p:nvSpPr>
        <p:spPr>
          <a:xfrm flipH="1">
            <a:off x="5943700" y="2872352"/>
            <a:ext cx="95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90">
            <a:hlinkClick/>
          </p:cNvPr>
          <p:cNvSpPr txBox="1"/>
          <p:nvPr>
            <p:ph idx="17" type="subTitle"/>
          </p:nvPr>
        </p:nvSpPr>
        <p:spPr>
          <a:xfrm flipH="1">
            <a:off x="5943700" y="3591272"/>
            <a:ext cx="24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0">
            <a:hlinkClick/>
          </p:cNvPr>
          <p:cNvSpPr txBox="1"/>
          <p:nvPr>
            <p:ph idx="18" type="title"/>
          </p:nvPr>
        </p:nvSpPr>
        <p:spPr>
          <a:xfrm>
            <a:off x="3327900" y="2872352"/>
            <a:ext cx="9573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" name="Google Shape;82;p90">
            <a:hlinkClick/>
          </p:cNvPr>
          <p:cNvSpPr txBox="1"/>
          <p:nvPr>
            <p:ph idx="19" type="subTitle"/>
          </p:nvPr>
        </p:nvSpPr>
        <p:spPr>
          <a:xfrm>
            <a:off x="3327900" y="3591272"/>
            <a:ext cx="248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0">
            <a:hlinkClick/>
          </p:cNvPr>
          <p:cNvSpPr txBox="1"/>
          <p:nvPr>
            <p:ph idx="20" type="subTitle"/>
          </p:nvPr>
        </p:nvSpPr>
        <p:spPr>
          <a:xfrm flipH="1">
            <a:off x="5943700" y="3386532"/>
            <a:ext cx="2488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90">
            <a:hlinkClick/>
          </p:cNvPr>
          <p:cNvSpPr txBox="1"/>
          <p:nvPr>
            <p:ph idx="21" type="subTitle"/>
          </p:nvPr>
        </p:nvSpPr>
        <p:spPr>
          <a:xfrm>
            <a:off x="3327900" y="3386532"/>
            <a:ext cx="24882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5" name="Google Shape;85;p90"/>
          <p:cNvGrpSpPr/>
          <p:nvPr/>
        </p:nvGrpSpPr>
        <p:grpSpPr>
          <a:xfrm rot="-1755061">
            <a:off x="3059821" y="4477859"/>
            <a:ext cx="225579" cy="284872"/>
            <a:chOff x="3311031" y="3025663"/>
            <a:chExt cx="308584" cy="389695"/>
          </a:xfrm>
        </p:grpSpPr>
        <p:sp>
          <p:nvSpPr>
            <p:cNvPr id="86" name="Google Shape;86;p90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rect b="b" l="l" r="r" t="t"/>
              <a:pathLst>
                <a:path extrusionOk="0" h="19458" w="15408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0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rect b="b" l="l" r="r" t="t"/>
              <a:pathLst>
                <a:path extrusionOk="0" h="18816" w="14266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0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rect b="b" l="l" r="r" t="t"/>
              <a:pathLst>
                <a:path extrusionOk="0" h="11581" w="11094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0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rect b="b" l="l" r="r" t="t"/>
              <a:pathLst>
                <a:path extrusionOk="0" h="7769" w="9952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90"/>
          <p:cNvGrpSpPr/>
          <p:nvPr/>
        </p:nvGrpSpPr>
        <p:grpSpPr>
          <a:xfrm rot="-2700000">
            <a:off x="8391510" y="2762987"/>
            <a:ext cx="596197" cy="517831"/>
            <a:chOff x="3338300" y="3103725"/>
            <a:chExt cx="374500" cy="325275"/>
          </a:xfrm>
        </p:grpSpPr>
        <p:sp>
          <p:nvSpPr>
            <p:cNvPr id="91" name="Google Shape;91;p90"/>
            <p:cNvSpPr/>
            <p:nvPr/>
          </p:nvSpPr>
          <p:spPr>
            <a:xfrm>
              <a:off x="3507800" y="3108800"/>
              <a:ext cx="146900" cy="106250"/>
            </a:xfrm>
            <a:custGeom>
              <a:rect b="b" l="l" r="r" t="t"/>
              <a:pathLst>
                <a:path extrusionOk="0" h="4250" w="5876">
                  <a:moveTo>
                    <a:pt x="1754" y="0"/>
                  </a:moveTo>
                  <a:cubicBezTo>
                    <a:pt x="1700" y="0"/>
                    <a:pt x="1646" y="3"/>
                    <a:pt x="1591" y="10"/>
                  </a:cubicBezTo>
                  <a:cubicBezTo>
                    <a:pt x="1202" y="54"/>
                    <a:pt x="826" y="271"/>
                    <a:pt x="531" y="621"/>
                  </a:cubicBezTo>
                  <a:cubicBezTo>
                    <a:pt x="295" y="901"/>
                    <a:pt x="139" y="1223"/>
                    <a:pt x="1" y="1507"/>
                  </a:cubicBezTo>
                  <a:lnTo>
                    <a:pt x="779" y="1884"/>
                  </a:lnTo>
                  <a:cubicBezTo>
                    <a:pt x="899" y="1634"/>
                    <a:pt x="1025" y="1374"/>
                    <a:pt x="1191" y="1179"/>
                  </a:cubicBezTo>
                  <a:cubicBezTo>
                    <a:pt x="1341" y="1000"/>
                    <a:pt x="1523" y="887"/>
                    <a:pt x="1689" y="868"/>
                  </a:cubicBezTo>
                  <a:cubicBezTo>
                    <a:pt x="1711" y="866"/>
                    <a:pt x="1732" y="864"/>
                    <a:pt x="1755" y="864"/>
                  </a:cubicBezTo>
                  <a:cubicBezTo>
                    <a:pt x="1896" y="864"/>
                    <a:pt x="2055" y="911"/>
                    <a:pt x="2197" y="956"/>
                  </a:cubicBezTo>
                  <a:cubicBezTo>
                    <a:pt x="3091" y="1240"/>
                    <a:pt x="3918" y="1677"/>
                    <a:pt x="4656" y="2252"/>
                  </a:cubicBezTo>
                  <a:cubicBezTo>
                    <a:pt x="4761" y="2334"/>
                    <a:pt x="4877" y="2429"/>
                    <a:pt x="4920" y="2521"/>
                  </a:cubicBezTo>
                  <a:cubicBezTo>
                    <a:pt x="4975" y="2640"/>
                    <a:pt x="4942" y="2843"/>
                    <a:pt x="4828" y="3064"/>
                  </a:cubicBezTo>
                  <a:cubicBezTo>
                    <a:pt x="4782" y="3155"/>
                    <a:pt x="4726" y="3247"/>
                    <a:pt x="4667" y="3345"/>
                  </a:cubicBezTo>
                  <a:cubicBezTo>
                    <a:pt x="4552" y="3535"/>
                    <a:pt x="4433" y="3732"/>
                    <a:pt x="4351" y="3966"/>
                  </a:cubicBezTo>
                  <a:lnTo>
                    <a:pt x="5168" y="4249"/>
                  </a:lnTo>
                  <a:cubicBezTo>
                    <a:pt x="5220" y="4101"/>
                    <a:pt x="5311" y="3950"/>
                    <a:pt x="5407" y="3791"/>
                  </a:cubicBezTo>
                  <a:cubicBezTo>
                    <a:pt x="5471" y="3686"/>
                    <a:pt x="5537" y="3575"/>
                    <a:pt x="5597" y="3457"/>
                  </a:cubicBezTo>
                  <a:cubicBezTo>
                    <a:pt x="5838" y="2987"/>
                    <a:pt x="5875" y="2524"/>
                    <a:pt x="5703" y="2154"/>
                  </a:cubicBezTo>
                  <a:cubicBezTo>
                    <a:pt x="5579" y="1890"/>
                    <a:pt x="5371" y="1714"/>
                    <a:pt x="5186" y="1571"/>
                  </a:cubicBezTo>
                  <a:cubicBezTo>
                    <a:pt x="4368" y="932"/>
                    <a:pt x="3450" y="448"/>
                    <a:pt x="2460" y="134"/>
                  </a:cubicBezTo>
                  <a:cubicBezTo>
                    <a:pt x="2239" y="63"/>
                    <a:pt x="2003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0"/>
            <p:cNvSpPr/>
            <p:nvPr/>
          </p:nvSpPr>
          <p:spPr>
            <a:xfrm>
              <a:off x="3338300" y="3103725"/>
              <a:ext cx="374500" cy="325275"/>
            </a:xfrm>
            <a:custGeom>
              <a:rect b="b" l="l" r="r" t="t"/>
              <a:pathLst>
                <a:path extrusionOk="0" h="13011" w="14980">
                  <a:moveTo>
                    <a:pt x="4163" y="0"/>
                  </a:moveTo>
                  <a:cubicBezTo>
                    <a:pt x="4134" y="0"/>
                    <a:pt x="4105" y="2"/>
                    <a:pt x="4076" y="5"/>
                  </a:cubicBezTo>
                  <a:cubicBezTo>
                    <a:pt x="3646" y="56"/>
                    <a:pt x="3362" y="463"/>
                    <a:pt x="3141" y="834"/>
                  </a:cubicBezTo>
                  <a:cubicBezTo>
                    <a:pt x="2338" y="2176"/>
                    <a:pt x="1596" y="3554"/>
                    <a:pt x="916" y="4963"/>
                  </a:cubicBezTo>
                  <a:cubicBezTo>
                    <a:pt x="738" y="5330"/>
                    <a:pt x="459" y="5824"/>
                    <a:pt x="229" y="6343"/>
                  </a:cubicBezTo>
                  <a:cubicBezTo>
                    <a:pt x="111" y="6610"/>
                    <a:pt x="1" y="6933"/>
                    <a:pt x="160" y="7179"/>
                  </a:cubicBezTo>
                  <a:cubicBezTo>
                    <a:pt x="233" y="7293"/>
                    <a:pt x="353" y="7366"/>
                    <a:pt x="469" y="7437"/>
                  </a:cubicBezTo>
                  <a:cubicBezTo>
                    <a:pt x="1995" y="8357"/>
                    <a:pt x="3520" y="9276"/>
                    <a:pt x="5045" y="10196"/>
                  </a:cubicBezTo>
                  <a:cubicBezTo>
                    <a:pt x="5994" y="10768"/>
                    <a:pt x="6942" y="11340"/>
                    <a:pt x="7910" y="11876"/>
                  </a:cubicBezTo>
                  <a:cubicBezTo>
                    <a:pt x="8625" y="12272"/>
                    <a:pt x="9354" y="12651"/>
                    <a:pt x="10135" y="12893"/>
                  </a:cubicBezTo>
                  <a:cubicBezTo>
                    <a:pt x="10340" y="12957"/>
                    <a:pt x="10557" y="13010"/>
                    <a:pt x="10770" y="13010"/>
                  </a:cubicBezTo>
                  <a:cubicBezTo>
                    <a:pt x="10878" y="13010"/>
                    <a:pt x="10986" y="12996"/>
                    <a:pt x="11091" y="12963"/>
                  </a:cubicBezTo>
                  <a:cubicBezTo>
                    <a:pt x="11522" y="12822"/>
                    <a:pt x="11779" y="12390"/>
                    <a:pt x="11995" y="11991"/>
                  </a:cubicBezTo>
                  <a:cubicBezTo>
                    <a:pt x="12878" y="10369"/>
                    <a:pt x="13761" y="8746"/>
                    <a:pt x="14644" y="7124"/>
                  </a:cubicBezTo>
                  <a:cubicBezTo>
                    <a:pt x="14808" y="6820"/>
                    <a:pt x="14980" y="6472"/>
                    <a:pt x="14877" y="6141"/>
                  </a:cubicBezTo>
                  <a:cubicBezTo>
                    <a:pt x="14787" y="5850"/>
                    <a:pt x="14514" y="5662"/>
                    <a:pt x="14256" y="5498"/>
                  </a:cubicBezTo>
                  <a:cubicBezTo>
                    <a:pt x="11222" y="3570"/>
                    <a:pt x="8082" y="1805"/>
                    <a:pt x="4855" y="217"/>
                  </a:cubicBezTo>
                  <a:cubicBezTo>
                    <a:pt x="4637" y="110"/>
                    <a:pt x="4403" y="0"/>
                    <a:pt x="4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0"/>
            <p:cNvSpPr/>
            <p:nvPr/>
          </p:nvSpPr>
          <p:spPr>
            <a:xfrm>
              <a:off x="3436200" y="3185200"/>
              <a:ext cx="167150" cy="167150"/>
            </a:xfrm>
            <a:custGeom>
              <a:rect b="b" l="l" r="r" t="t"/>
              <a:pathLst>
                <a:path extrusionOk="0" h="6686" w="6686">
                  <a:moveTo>
                    <a:pt x="3698" y="1"/>
                  </a:moveTo>
                  <a:lnTo>
                    <a:pt x="2833" y="1559"/>
                  </a:lnTo>
                  <a:lnTo>
                    <a:pt x="1275" y="693"/>
                  </a:lnTo>
                  <a:lnTo>
                    <a:pt x="1" y="2988"/>
                  </a:lnTo>
                  <a:lnTo>
                    <a:pt x="1560" y="3853"/>
                  </a:lnTo>
                  <a:lnTo>
                    <a:pt x="693" y="5411"/>
                  </a:lnTo>
                  <a:lnTo>
                    <a:pt x="2987" y="6685"/>
                  </a:lnTo>
                  <a:lnTo>
                    <a:pt x="3853" y="5127"/>
                  </a:lnTo>
                  <a:lnTo>
                    <a:pt x="5412" y="5992"/>
                  </a:lnTo>
                  <a:lnTo>
                    <a:pt x="6685" y="3699"/>
                  </a:lnTo>
                  <a:lnTo>
                    <a:pt x="5128" y="2832"/>
                  </a:lnTo>
                  <a:lnTo>
                    <a:pt x="5993" y="1274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90"/>
          <p:cNvGrpSpPr/>
          <p:nvPr/>
        </p:nvGrpSpPr>
        <p:grpSpPr>
          <a:xfrm>
            <a:off x="387927" y="2792374"/>
            <a:ext cx="150927" cy="143533"/>
            <a:chOff x="3716290" y="4256524"/>
            <a:chExt cx="150927" cy="143533"/>
          </a:xfrm>
        </p:grpSpPr>
        <p:sp>
          <p:nvSpPr>
            <p:cNvPr id="95" name="Google Shape;95;p90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0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0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90"/>
          <p:cNvSpPr/>
          <p:nvPr/>
        </p:nvSpPr>
        <p:spPr>
          <a:xfrm flipH="1">
            <a:off x="7827748" y="4339475"/>
            <a:ext cx="1206047" cy="993661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0"/>
          <p:cNvSpPr/>
          <p:nvPr/>
        </p:nvSpPr>
        <p:spPr>
          <a:xfrm rot="3067261">
            <a:off x="4241395" y="4506156"/>
            <a:ext cx="567740" cy="841173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90"/>
          <p:cNvGrpSpPr/>
          <p:nvPr/>
        </p:nvGrpSpPr>
        <p:grpSpPr>
          <a:xfrm rot="-1238826">
            <a:off x="15617" y="3758973"/>
            <a:ext cx="909285" cy="1855405"/>
            <a:chOff x="8154826" y="3096390"/>
            <a:chExt cx="1299652" cy="2651951"/>
          </a:xfrm>
        </p:grpSpPr>
        <p:sp>
          <p:nvSpPr>
            <p:cNvPr id="101" name="Google Shape;101;p90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0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90"/>
          <p:cNvGrpSpPr/>
          <p:nvPr/>
        </p:nvGrpSpPr>
        <p:grpSpPr>
          <a:xfrm rot="-3218148">
            <a:off x="8335606" y="3855474"/>
            <a:ext cx="1166915" cy="1217934"/>
            <a:chOff x="605375" y="4131238"/>
            <a:chExt cx="897150" cy="936375"/>
          </a:xfrm>
        </p:grpSpPr>
        <p:sp>
          <p:nvSpPr>
            <p:cNvPr id="104" name="Google Shape;104;p90"/>
            <p:cNvSpPr/>
            <p:nvPr/>
          </p:nvSpPr>
          <p:spPr>
            <a:xfrm>
              <a:off x="653325" y="4131238"/>
              <a:ext cx="849200" cy="918625"/>
            </a:xfrm>
            <a:custGeom>
              <a:rect b="b" l="l" r="r" t="t"/>
              <a:pathLst>
                <a:path extrusionOk="0" h="36745" w="33968">
                  <a:moveTo>
                    <a:pt x="31854" y="1"/>
                  </a:moveTo>
                  <a:cubicBezTo>
                    <a:pt x="31319" y="1"/>
                    <a:pt x="30695" y="232"/>
                    <a:pt x="30275" y="327"/>
                  </a:cubicBezTo>
                  <a:cubicBezTo>
                    <a:pt x="26911" y="1089"/>
                    <a:pt x="23573" y="1902"/>
                    <a:pt x="20420" y="3359"/>
                  </a:cubicBezTo>
                  <a:cubicBezTo>
                    <a:pt x="20242" y="3441"/>
                    <a:pt x="20056" y="3534"/>
                    <a:pt x="19959" y="3701"/>
                  </a:cubicBezTo>
                  <a:cubicBezTo>
                    <a:pt x="19854" y="3883"/>
                    <a:pt x="19885" y="4106"/>
                    <a:pt x="19919" y="4310"/>
                  </a:cubicBezTo>
                  <a:cubicBezTo>
                    <a:pt x="20130" y="5594"/>
                    <a:pt x="20227" y="6955"/>
                    <a:pt x="20711" y="8155"/>
                  </a:cubicBezTo>
                  <a:cubicBezTo>
                    <a:pt x="20880" y="8575"/>
                    <a:pt x="21080" y="8904"/>
                    <a:pt x="20882" y="9391"/>
                  </a:cubicBezTo>
                  <a:cubicBezTo>
                    <a:pt x="20753" y="9706"/>
                    <a:pt x="20577" y="9860"/>
                    <a:pt x="20400" y="9860"/>
                  </a:cubicBezTo>
                  <a:cubicBezTo>
                    <a:pt x="20218" y="9860"/>
                    <a:pt x="20035" y="9698"/>
                    <a:pt x="19904" y="9383"/>
                  </a:cubicBezTo>
                  <a:cubicBezTo>
                    <a:pt x="19371" y="8104"/>
                    <a:pt x="19103" y="6489"/>
                    <a:pt x="18330" y="5343"/>
                  </a:cubicBezTo>
                  <a:cubicBezTo>
                    <a:pt x="18228" y="5191"/>
                    <a:pt x="18098" y="5041"/>
                    <a:pt x="17918" y="4995"/>
                  </a:cubicBezTo>
                  <a:cubicBezTo>
                    <a:pt x="17878" y="4984"/>
                    <a:pt x="17837" y="4980"/>
                    <a:pt x="17797" y="4980"/>
                  </a:cubicBezTo>
                  <a:cubicBezTo>
                    <a:pt x="17603" y="4980"/>
                    <a:pt x="17410" y="5086"/>
                    <a:pt x="17238" y="5191"/>
                  </a:cubicBezTo>
                  <a:cubicBezTo>
                    <a:pt x="15765" y="6084"/>
                    <a:pt x="14343" y="7060"/>
                    <a:pt x="12983" y="8114"/>
                  </a:cubicBezTo>
                  <a:cubicBezTo>
                    <a:pt x="12758" y="8289"/>
                    <a:pt x="12521" y="8484"/>
                    <a:pt x="12448" y="8754"/>
                  </a:cubicBezTo>
                  <a:cubicBezTo>
                    <a:pt x="12354" y="9098"/>
                    <a:pt x="12553" y="9441"/>
                    <a:pt x="12727" y="9748"/>
                  </a:cubicBezTo>
                  <a:cubicBezTo>
                    <a:pt x="13508" y="11129"/>
                    <a:pt x="14139" y="12785"/>
                    <a:pt x="14284" y="14374"/>
                  </a:cubicBezTo>
                  <a:cubicBezTo>
                    <a:pt x="14319" y="14768"/>
                    <a:pt x="14308" y="15202"/>
                    <a:pt x="14054" y="15516"/>
                  </a:cubicBezTo>
                  <a:cubicBezTo>
                    <a:pt x="13965" y="15628"/>
                    <a:pt x="13843" y="15719"/>
                    <a:pt x="13702" y="15749"/>
                  </a:cubicBezTo>
                  <a:cubicBezTo>
                    <a:pt x="13668" y="15756"/>
                    <a:pt x="13635" y="15759"/>
                    <a:pt x="13603" y="15759"/>
                  </a:cubicBezTo>
                  <a:cubicBezTo>
                    <a:pt x="13369" y="15759"/>
                    <a:pt x="13153" y="15596"/>
                    <a:pt x="12987" y="15426"/>
                  </a:cubicBezTo>
                  <a:cubicBezTo>
                    <a:pt x="12059" y="14467"/>
                    <a:pt x="11758" y="13094"/>
                    <a:pt x="11260" y="11861"/>
                  </a:cubicBezTo>
                  <a:cubicBezTo>
                    <a:pt x="11146" y="11581"/>
                    <a:pt x="11005" y="11286"/>
                    <a:pt x="10736" y="11140"/>
                  </a:cubicBezTo>
                  <a:cubicBezTo>
                    <a:pt x="10614" y="11074"/>
                    <a:pt x="10468" y="11046"/>
                    <a:pt x="10308" y="11046"/>
                  </a:cubicBezTo>
                  <a:cubicBezTo>
                    <a:pt x="9695" y="11046"/>
                    <a:pt x="8877" y="11454"/>
                    <a:pt x="8448" y="11687"/>
                  </a:cubicBezTo>
                  <a:cubicBezTo>
                    <a:pt x="7424" y="12245"/>
                    <a:pt x="6450" y="12984"/>
                    <a:pt x="5694" y="13866"/>
                  </a:cubicBezTo>
                  <a:cubicBezTo>
                    <a:pt x="4587" y="15154"/>
                    <a:pt x="3235" y="16674"/>
                    <a:pt x="2515" y="18215"/>
                  </a:cubicBezTo>
                  <a:cubicBezTo>
                    <a:pt x="1842" y="19657"/>
                    <a:pt x="2963" y="20683"/>
                    <a:pt x="3924" y="21592"/>
                  </a:cubicBezTo>
                  <a:cubicBezTo>
                    <a:pt x="4398" y="22043"/>
                    <a:pt x="5454" y="23244"/>
                    <a:pt x="5464" y="23960"/>
                  </a:cubicBezTo>
                  <a:cubicBezTo>
                    <a:pt x="5470" y="24387"/>
                    <a:pt x="5162" y="24539"/>
                    <a:pt x="4792" y="24539"/>
                  </a:cubicBezTo>
                  <a:cubicBezTo>
                    <a:pt x="4484" y="24539"/>
                    <a:pt x="4133" y="24434"/>
                    <a:pt x="3884" y="24295"/>
                  </a:cubicBezTo>
                  <a:cubicBezTo>
                    <a:pt x="3571" y="24119"/>
                    <a:pt x="1571" y="22854"/>
                    <a:pt x="1704" y="22449"/>
                  </a:cubicBezTo>
                  <a:lnTo>
                    <a:pt x="1704" y="22449"/>
                  </a:lnTo>
                  <a:cubicBezTo>
                    <a:pt x="409" y="26391"/>
                    <a:pt x="1" y="30565"/>
                    <a:pt x="443" y="34638"/>
                  </a:cubicBezTo>
                  <a:cubicBezTo>
                    <a:pt x="620" y="36272"/>
                    <a:pt x="1533" y="36611"/>
                    <a:pt x="3008" y="36692"/>
                  </a:cubicBezTo>
                  <a:cubicBezTo>
                    <a:pt x="3590" y="36724"/>
                    <a:pt x="4169" y="36745"/>
                    <a:pt x="4748" y="36745"/>
                  </a:cubicBezTo>
                  <a:cubicBezTo>
                    <a:pt x="5878" y="36745"/>
                    <a:pt x="7004" y="36665"/>
                    <a:pt x="8129" y="36430"/>
                  </a:cubicBezTo>
                  <a:cubicBezTo>
                    <a:pt x="10330" y="35970"/>
                    <a:pt x="12499" y="35342"/>
                    <a:pt x="14602" y="34539"/>
                  </a:cubicBezTo>
                  <a:cubicBezTo>
                    <a:pt x="15867" y="34055"/>
                    <a:pt x="26484" y="28959"/>
                    <a:pt x="25288" y="27570"/>
                  </a:cubicBezTo>
                  <a:cubicBezTo>
                    <a:pt x="25063" y="27308"/>
                    <a:pt x="24679" y="27252"/>
                    <a:pt x="24330" y="27202"/>
                  </a:cubicBezTo>
                  <a:cubicBezTo>
                    <a:pt x="23565" y="27092"/>
                    <a:pt x="22809" y="26925"/>
                    <a:pt x="22073" y="26704"/>
                  </a:cubicBezTo>
                  <a:cubicBezTo>
                    <a:pt x="21827" y="26631"/>
                    <a:pt x="21574" y="26546"/>
                    <a:pt x="21390" y="26372"/>
                  </a:cubicBezTo>
                  <a:cubicBezTo>
                    <a:pt x="21204" y="26199"/>
                    <a:pt x="21104" y="25914"/>
                    <a:pt x="21221" y="25685"/>
                  </a:cubicBezTo>
                  <a:cubicBezTo>
                    <a:pt x="21317" y="25500"/>
                    <a:pt x="21523" y="25398"/>
                    <a:pt x="21723" y="25332"/>
                  </a:cubicBezTo>
                  <a:cubicBezTo>
                    <a:pt x="22112" y="25202"/>
                    <a:pt x="22518" y="25162"/>
                    <a:pt x="22930" y="25162"/>
                  </a:cubicBezTo>
                  <a:cubicBezTo>
                    <a:pt x="23636" y="25162"/>
                    <a:pt x="24362" y="25281"/>
                    <a:pt x="25059" y="25281"/>
                  </a:cubicBezTo>
                  <a:cubicBezTo>
                    <a:pt x="25586" y="25281"/>
                    <a:pt x="26097" y="25213"/>
                    <a:pt x="26571" y="24973"/>
                  </a:cubicBezTo>
                  <a:cubicBezTo>
                    <a:pt x="27073" y="24720"/>
                    <a:pt x="27466" y="24300"/>
                    <a:pt x="27823" y="23870"/>
                  </a:cubicBezTo>
                  <a:cubicBezTo>
                    <a:pt x="29155" y="22261"/>
                    <a:pt x="30120" y="20402"/>
                    <a:pt x="31075" y="18558"/>
                  </a:cubicBezTo>
                  <a:cubicBezTo>
                    <a:pt x="31584" y="17575"/>
                    <a:pt x="32092" y="16593"/>
                    <a:pt x="32600" y="15609"/>
                  </a:cubicBezTo>
                  <a:cubicBezTo>
                    <a:pt x="32662" y="15492"/>
                    <a:pt x="32724" y="15371"/>
                    <a:pt x="32742" y="15240"/>
                  </a:cubicBezTo>
                  <a:cubicBezTo>
                    <a:pt x="32789" y="14878"/>
                    <a:pt x="32468" y="14556"/>
                    <a:pt x="32110" y="14465"/>
                  </a:cubicBezTo>
                  <a:cubicBezTo>
                    <a:pt x="31998" y="14437"/>
                    <a:pt x="31884" y="14426"/>
                    <a:pt x="31768" y="14426"/>
                  </a:cubicBezTo>
                  <a:cubicBezTo>
                    <a:pt x="31515" y="14426"/>
                    <a:pt x="31256" y="14481"/>
                    <a:pt x="31005" y="14537"/>
                  </a:cubicBezTo>
                  <a:cubicBezTo>
                    <a:pt x="29982" y="14766"/>
                    <a:pt x="28959" y="14994"/>
                    <a:pt x="27935" y="15223"/>
                  </a:cubicBezTo>
                  <a:cubicBezTo>
                    <a:pt x="27721" y="15271"/>
                    <a:pt x="27498" y="15319"/>
                    <a:pt x="27280" y="15319"/>
                  </a:cubicBezTo>
                  <a:cubicBezTo>
                    <a:pt x="27177" y="15319"/>
                    <a:pt x="27074" y="15308"/>
                    <a:pt x="26973" y="15281"/>
                  </a:cubicBezTo>
                  <a:cubicBezTo>
                    <a:pt x="26663" y="15196"/>
                    <a:pt x="26390" y="14902"/>
                    <a:pt x="26453" y="14589"/>
                  </a:cubicBezTo>
                  <a:cubicBezTo>
                    <a:pt x="26492" y="14392"/>
                    <a:pt x="26649" y="14238"/>
                    <a:pt x="26808" y="14112"/>
                  </a:cubicBezTo>
                  <a:cubicBezTo>
                    <a:pt x="28965" y="12387"/>
                    <a:pt x="32323" y="12436"/>
                    <a:pt x="33482" y="9593"/>
                  </a:cubicBezTo>
                  <a:cubicBezTo>
                    <a:pt x="33968" y="8402"/>
                    <a:pt x="33928" y="7084"/>
                    <a:pt x="33794" y="5820"/>
                  </a:cubicBezTo>
                  <a:cubicBezTo>
                    <a:pt x="33684" y="4789"/>
                    <a:pt x="33515" y="3766"/>
                    <a:pt x="33305" y="2751"/>
                  </a:cubicBezTo>
                  <a:cubicBezTo>
                    <a:pt x="33166" y="2081"/>
                    <a:pt x="33114" y="684"/>
                    <a:pt x="32542" y="210"/>
                  </a:cubicBezTo>
                  <a:cubicBezTo>
                    <a:pt x="32357" y="56"/>
                    <a:pt x="32116" y="1"/>
                    <a:pt x="31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90"/>
            <p:cNvSpPr/>
            <p:nvPr/>
          </p:nvSpPr>
          <p:spPr>
            <a:xfrm>
              <a:off x="605375" y="4228588"/>
              <a:ext cx="831350" cy="839025"/>
            </a:xfrm>
            <a:custGeom>
              <a:rect b="b" l="l" r="r" t="t"/>
              <a:pathLst>
                <a:path extrusionOk="0" h="33561" w="33254">
                  <a:moveTo>
                    <a:pt x="31538" y="0"/>
                  </a:moveTo>
                  <a:cubicBezTo>
                    <a:pt x="31461" y="0"/>
                    <a:pt x="31385" y="38"/>
                    <a:pt x="31330" y="129"/>
                  </a:cubicBezTo>
                  <a:cubicBezTo>
                    <a:pt x="29983" y="2345"/>
                    <a:pt x="28588" y="4535"/>
                    <a:pt x="27132" y="6687"/>
                  </a:cubicBezTo>
                  <a:cubicBezTo>
                    <a:pt x="27016" y="5099"/>
                    <a:pt x="26935" y="3509"/>
                    <a:pt x="26906" y="1916"/>
                  </a:cubicBezTo>
                  <a:cubicBezTo>
                    <a:pt x="26903" y="1752"/>
                    <a:pt x="26787" y="1678"/>
                    <a:pt x="26659" y="1678"/>
                  </a:cubicBezTo>
                  <a:cubicBezTo>
                    <a:pt x="26499" y="1678"/>
                    <a:pt x="26322" y="1794"/>
                    <a:pt x="26326" y="1996"/>
                  </a:cubicBezTo>
                  <a:cubicBezTo>
                    <a:pt x="26359" y="3823"/>
                    <a:pt x="26451" y="5646"/>
                    <a:pt x="26597" y="7465"/>
                  </a:cubicBezTo>
                  <a:cubicBezTo>
                    <a:pt x="26207" y="8031"/>
                    <a:pt x="25818" y="8597"/>
                    <a:pt x="25419" y="9157"/>
                  </a:cubicBezTo>
                  <a:cubicBezTo>
                    <a:pt x="24201" y="10868"/>
                    <a:pt x="22931" y="12547"/>
                    <a:pt x="21614" y="14189"/>
                  </a:cubicBezTo>
                  <a:cubicBezTo>
                    <a:pt x="21883" y="12186"/>
                    <a:pt x="22337" y="10208"/>
                    <a:pt x="22981" y="8279"/>
                  </a:cubicBezTo>
                  <a:cubicBezTo>
                    <a:pt x="23055" y="8056"/>
                    <a:pt x="22863" y="7888"/>
                    <a:pt x="22683" y="7888"/>
                  </a:cubicBezTo>
                  <a:cubicBezTo>
                    <a:pt x="22582" y="7888"/>
                    <a:pt x="22484" y="7942"/>
                    <a:pt x="22441" y="8069"/>
                  </a:cubicBezTo>
                  <a:cubicBezTo>
                    <a:pt x="21683" y="10342"/>
                    <a:pt x="21175" y="12679"/>
                    <a:pt x="20925" y="15046"/>
                  </a:cubicBezTo>
                  <a:cubicBezTo>
                    <a:pt x="19654" y="16598"/>
                    <a:pt x="18329" y="18107"/>
                    <a:pt x="16956" y="19574"/>
                  </a:cubicBezTo>
                  <a:cubicBezTo>
                    <a:pt x="16846" y="17445"/>
                    <a:pt x="16915" y="15311"/>
                    <a:pt x="17171" y="13185"/>
                  </a:cubicBezTo>
                  <a:cubicBezTo>
                    <a:pt x="17195" y="12984"/>
                    <a:pt x="17033" y="12873"/>
                    <a:pt x="16874" y="12873"/>
                  </a:cubicBezTo>
                  <a:cubicBezTo>
                    <a:pt x="16742" y="12873"/>
                    <a:pt x="16612" y="12950"/>
                    <a:pt x="16592" y="13116"/>
                  </a:cubicBezTo>
                  <a:cubicBezTo>
                    <a:pt x="16311" y="15460"/>
                    <a:pt x="16251" y="17819"/>
                    <a:pt x="16406" y="20164"/>
                  </a:cubicBezTo>
                  <a:cubicBezTo>
                    <a:pt x="15253" y="21371"/>
                    <a:pt x="14064" y="22548"/>
                    <a:pt x="12835" y="23682"/>
                  </a:cubicBezTo>
                  <a:cubicBezTo>
                    <a:pt x="12322" y="24155"/>
                    <a:pt x="11801" y="24620"/>
                    <a:pt x="11275" y="25079"/>
                  </a:cubicBezTo>
                  <a:cubicBezTo>
                    <a:pt x="11282" y="25040"/>
                    <a:pt x="11289" y="25005"/>
                    <a:pt x="11291" y="24978"/>
                  </a:cubicBezTo>
                  <a:cubicBezTo>
                    <a:pt x="11708" y="21207"/>
                    <a:pt x="12294" y="17451"/>
                    <a:pt x="13038" y="13722"/>
                  </a:cubicBezTo>
                  <a:cubicBezTo>
                    <a:pt x="13078" y="13523"/>
                    <a:pt x="12923" y="13413"/>
                    <a:pt x="12763" y="13413"/>
                  </a:cubicBezTo>
                  <a:cubicBezTo>
                    <a:pt x="12630" y="13413"/>
                    <a:pt x="12492" y="13489"/>
                    <a:pt x="12459" y="13653"/>
                  </a:cubicBezTo>
                  <a:cubicBezTo>
                    <a:pt x="12099" y="15458"/>
                    <a:pt x="11775" y="17269"/>
                    <a:pt x="11490" y="19084"/>
                  </a:cubicBezTo>
                  <a:cubicBezTo>
                    <a:pt x="11240" y="20688"/>
                    <a:pt x="11018" y="22296"/>
                    <a:pt x="10827" y="23907"/>
                  </a:cubicBezTo>
                  <a:cubicBezTo>
                    <a:pt x="10777" y="24333"/>
                    <a:pt x="10728" y="24758"/>
                    <a:pt x="10682" y="25184"/>
                  </a:cubicBezTo>
                  <a:cubicBezTo>
                    <a:pt x="10667" y="25322"/>
                    <a:pt x="10645" y="25473"/>
                    <a:pt x="10651" y="25617"/>
                  </a:cubicBezTo>
                  <a:cubicBezTo>
                    <a:pt x="9454" y="26636"/>
                    <a:pt x="8224" y="27618"/>
                    <a:pt x="6960" y="28554"/>
                  </a:cubicBezTo>
                  <a:cubicBezTo>
                    <a:pt x="6952" y="28512"/>
                    <a:pt x="6944" y="28468"/>
                    <a:pt x="6937" y="28419"/>
                  </a:cubicBezTo>
                  <a:cubicBezTo>
                    <a:pt x="6681" y="26589"/>
                    <a:pt x="6666" y="24728"/>
                    <a:pt x="6860" y="22883"/>
                  </a:cubicBezTo>
                  <a:cubicBezTo>
                    <a:pt x="6881" y="22682"/>
                    <a:pt x="6718" y="22571"/>
                    <a:pt x="6559" y="22571"/>
                  </a:cubicBezTo>
                  <a:cubicBezTo>
                    <a:pt x="6427" y="22571"/>
                    <a:pt x="6299" y="22648"/>
                    <a:pt x="6281" y="22814"/>
                  </a:cubicBezTo>
                  <a:cubicBezTo>
                    <a:pt x="6170" y="23885"/>
                    <a:pt x="6125" y="24958"/>
                    <a:pt x="6155" y="26031"/>
                  </a:cubicBezTo>
                  <a:cubicBezTo>
                    <a:pt x="6169" y="26554"/>
                    <a:pt x="6201" y="27077"/>
                    <a:pt x="6251" y="27598"/>
                  </a:cubicBezTo>
                  <a:cubicBezTo>
                    <a:pt x="6293" y="28026"/>
                    <a:pt x="6300" y="28523"/>
                    <a:pt x="6437" y="28939"/>
                  </a:cubicBezTo>
                  <a:cubicBezTo>
                    <a:pt x="4377" y="30435"/>
                    <a:pt x="2230" y="31810"/>
                    <a:pt x="0" y="33046"/>
                  </a:cubicBezTo>
                  <a:cubicBezTo>
                    <a:pt x="83" y="33218"/>
                    <a:pt x="166" y="33389"/>
                    <a:pt x="248" y="33561"/>
                  </a:cubicBezTo>
                  <a:cubicBezTo>
                    <a:pt x="2402" y="32371"/>
                    <a:pt x="4483" y="31052"/>
                    <a:pt x="6480" y="29618"/>
                  </a:cubicBezTo>
                  <a:cubicBezTo>
                    <a:pt x="6578" y="29548"/>
                    <a:pt x="6674" y="29475"/>
                    <a:pt x="6773" y="29403"/>
                  </a:cubicBezTo>
                  <a:cubicBezTo>
                    <a:pt x="6918" y="29494"/>
                    <a:pt x="7092" y="29545"/>
                    <a:pt x="7285" y="29582"/>
                  </a:cubicBezTo>
                  <a:cubicBezTo>
                    <a:pt x="7865" y="29694"/>
                    <a:pt x="8450" y="29780"/>
                    <a:pt x="9033" y="29878"/>
                  </a:cubicBezTo>
                  <a:cubicBezTo>
                    <a:pt x="10228" y="30081"/>
                    <a:pt x="11424" y="30284"/>
                    <a:pt x="12621" y="30487"/>
                  </a:cubicBezTo>
                  <a:cubicBezTo>
                    <a:pt x="12641" y="30490"/>
                    <a:pt x="12659" y="30492"/>
                    <a:pt x="12677" y="30492"/>
                  </a:cubicBezTo>
                  <a:cubicBezTo>
                    <a:pt x="12998" y="30492"/>
                    <a:pt x="13051" y="29977"/>
                    <a:pt x="12703" y="29919"/>
                  </a:cubicBezTo>
                  <a:cubicBezTo>
                    <a:pt x="11660" y="29741"/>
                    <a:pt x="10617" y="29565"/>
                    <a:pt x="9574" y="29388"/>
                  </a:cubicBezTo>
                  <a:cubicBezTo>
                    <a:pt x="9084" y="29305"/>
                    <a:pt x="8593" y="29222"/>
                    <a:pt x="8102" y="29138"/>
                  </a:cubicBezTo>
                  <a:cubicBezTo>
                    <a:pt x="7866" y="29099"/>
                    <a:pt x="7592" y="29088"/>
                    <a:pt x="7366" y="29014"/>
                  </a:cubicBezTo>
                  <a:cubicBezTo>
                    <a:pt x="7352" y="29008"/>
                    <a:pt x="7340" y="29003"/>
                    <a:pt x="7326" y="28998"/>
                  </a:cubicBezTo>
                  <a:cubicBezTo>
                    <a:pt x="8572" y="28072"/>
                    <a:pt x="9784" y="27105"/>
                    <a:pt x="10964" y="26100"/>
                  </a:cubicBezTo>
                  <a:cubicBezTo>
                    <a:pt x="11059" y="26134"/>
                    <a:pt x="11167" y="26146"/>
                    <a:pt x="11280" y="26150"/>
                  </a:cubicBezTo>
                  <a:cubicBezTo>
                    <a:pt x="11676" y="26170"/>
                    <a:pt x="12073" y="26170"/>
                    <a:pt x="12468" y="26176"/>
                  </a:cubicBezTo>
                  <a:cubicBezTo>
                    <a:pt x="12749" y="26179"/>
                    <a:pt x="13029" y="26181"/>
                    <a:pt x="13310" y="26181"/>
                  </a:cubicBezTo>
                  <a:cubicBezTo>
                    <a:pt x="16223" y="26181"/>
                    <a:pt x="19137" y="26000"/>
                    <a:pt x="22036" y="25641"/>
                  </a:cubicBezTo>
                  <a:cubicBezTo>
                    <a:pt x="22396" y="25596"/>
                    <a:pt x="22344" y="25071"/>
                    <a:pt x="22009" y="25071"/>
                  </a:cubicBezTo>
                  <a:cubicBezTo>
                    <a:pt x="21996" y="25071"/>
                    <a:pt x="21981" y="25072"/>
                    <a:pt x="21967" y="25074"/>
                  </a:cubicBezTo>
                  <a:cubicBezTo>
                    <a:pt x="20088" y="25306"/>
                    <a:pt x="18202" y="25467"/>
                    <a:pt x="16312" y="25548"/>
                  </a:cubicBezTo>
                  <a:cubicBezTo>
                    <a:pt x="15327" y="25590"/>
                    <a:pt x="14342" y="25612"/>
                    <a:pt x="13356" y="25612"/>
                  </a:cubicBezTo>
                  <a:cubicBezTo>
                    <a:pt x="13331" y="25612"/>
                    <a:pt x="13305" y="25612"/>
                    <a:pt x="13280" y="25612"/>
                  </a:cubicBezTo>
                  <a:cubicBezTo>
                    <a:pt x="12854" y="25611"/>
                    <a:pt x="12428" y="25606"/>
                    <a:pt x="12002" y="25598"/>
                  </a:cubicBezTo>
                  <a:cubicBezTo>
                    <a:pt x="12000" y="25598"/>
                    <a:pt x="11998" y="25598"/>
                    <a:pt x="11996" y="25598"/>
                  </a:cubicBezTo>
                  <a:cubicBezTo>
                    <a:pt x="11924" y="25598"/>
                    <a:pt x="11706" y="25616"/>
                    <a:pt x="11528" y="25616"/>
                  </a:cubicBezTo>
                  <a:cubicBezTo>
                    <a:pt x="13243" y="24125"/>
                    <a:pt x="14889" y="22556"/>
                    <a:pt x="16466" y="20925"/>
                  </a:cubicBezTo>
                  <a:cubicBezTo>
                    <a:pt x="16493" y="21064"/>
                    <a:pt x="16625" y="21145"/>
                    <a:pt x="16762" y="21145"/>
                  </a:cubicBezTo>
                  <a:cubicBezTo>
                    <a:pt x="16769" y="21145"/>
                    <a:pt x="16777" y="21145"/>
                    <a:pt x="16784" y="21144"/>
                  </a:cubicBezTo>
                  <a:lnTo>
                    <a:pt x="23148" y="20736"/>
                  </a:lnTo>
                  <a:cubicBezTo>
                    <a:pt x="23517" y="20712"/>
                    <a:pt x="23453" y="20168"/>
                    <a:pt x="23100" y="20168"/>
                  </a:cubicBezTo>
                  <a:cubicBezTo>
                    <a:pt x="23093" y="20168"/>
                    <a:pt x="23085" y="20168"/>
                    <a:pt x="23078" y="20169"/>
                  </a:cubicBezTo>
                  <a:cubicBezTo>
                    <a:pt x="21059" y="20298"/>
                    <a:pt x="19039" y="20428"/>
                    <a:pt x="17020" y="20557"/>
                  </a:cubicBezTo>
                  <a:cubicBezTo>
                    <a:pt x="17015" y="20492"/>
                    <a:pt x="17010" y="20426"/>
                    <a:pt x="17006" y="20360"/>
                  </a:cubicBezTo>
                  <a:cubicBezTo>
                    <a:pt x="18278" y="19020"/>
                    <a:pt x="19508" y="17641"/>
                    <a:pt x="20692" y="16228"/>
                  </a:cubicBezTo>
                  <a:cubicBezTo>
                    <a:pt x="20856" y="16032"/>
                    <a:pt x="21013" y="15833"/>
                    <a:pt x="21176" y="15637"/>
                  </a:cubicBezTo>
                  <a:cubicBezTo>
                    <a:pt x="21188" y="15637"/>
                    <a:pt x="21199" y="15641"/>
                    <a:pt x="21211" y="15641"/>
                  </a:cubicBezTo>
                  <a:cubicBezTo>
                    <a:pt x="21214" y="15641"/>
                    <a:pt x="21216" y="15641"/>
                    <a:pt x="21219" y="15640"/>
                  </a:cubicBezTo>
                  <a:cubicBezTo>
                    <a:pt x="23635" y="15208"/>
                    <a:pt x="26014" y="14579"/>
                    <a:pt x="28331" y="13762"/>
                  </a:cubicBezTo>
                  <a:cubicBezTo>
                    <a:pt x="28651" y="13649"/>
                    <a:pt x="28505" y="13218"/>
                    <a:pt x="28217" y="13218"/>
                  </a:cubicBezTo>
                  <a:cubicBezTo>
                    <a:pt x="28183" y="13218"/>
                    <a:pt x="28147" y="13224"/>
                    <a:pt x="28110" y="13237"/>
                  </a:cubicBezTo>
                  <a:cubicBezTo>
                    <a:pt x="26028" y="13971"/>
                    <a:pt x="23897" y="14539"/>
                    <a:pt x="21732" y="14957"/>
                  </a:cubicBezTo>
                  <a:cubicBezTo>
                    <a:pt x="23600" y="12652"/>
                    <a:pt x="25362" y="10271"/>
                    <a:pt x="27039" y="7833"/>
                  </a:cubicBezTo>
                  <a:cubicBezTo>
                    <a:pt x="27107" y="7837"/>
                    <a:pt x="27175" y="7840"/>
                    <a:pt x="27243" y="7840"/>
                  </a:cubicBezTo>
                  <a:cubicBezTo>
                    <a:pt x="28084" y="7840"/>
                    <a:pt x="28912" y="7504"/>
                    <a:pt x="29703" y="7249"/>
                  </a:cubicBezTo>
                  <a:cubicBezTo>
                    <a:pt x="30779" y="6904"/>
                    <a:pt x="31854" y="6558"/>
                    <a:pt x="32929" y="6212"/>
                  </a:cubicBezTo>
                  <a:cubicBezTo>
                    <a:pt x="33254" y="6108"/>
                    <a:pt x="33103" y="5671"/>
                    <a:pt x="32808" y="5671"/>
                  </a:cubicBezTo>
                  <a:cubicBezTo>
                    <a:pt x="32776" y="5671"/>
                    <a:pt x="32743" y="5676"/>
                    <a:pt x="32708" y="5687"/>
                  </a:cubicBezTo>
                  <a:lnTo>
                    <a:pt x="32709" y="5687"/>
                  </a:lnTo>
                  <a:cubicBezTo>
                    <a:pt x="31711" y="6008"/>
                    <a:pt x="30715" y="6328"/>
                    <a:pt x="29717" y="6649"/>
                  </a:cubicBezTo>
                  <a:cubicBezTo>
                    <a:pt x="28994" y="6882"/>
                    <a:pt x="28207" y="7222"/>
                    <a:pt x="27429" y="7264"/>
                  </a:cubicBezTo>
                  <a:cubicBezTo>
                    <a:pt x="28945" y="5036"/>
                    <a:pt x="30397" y="2766"/>
                    <a:pt x="31794" y="466"/>
                  </a:cubicBezTo>
                  <a:cubicBezTo>
                    <a:pt x="31931" y="239"/>
                    <a:pt x="31733" y="0"/>
                    <a:pt x="3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90"/>
          <p:cNvSpPr/>
          <p:nvPr/>
        </p:nvSpPr>
        <p:spPr>
          <a:xfrm>
            <a:off x="463349" y="4523228"/>
            <a:ext cx="890570" cy="733666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0"/>
          <p:cNvSpPr/>
          <p:nvPr/>
        </p:nvSpPr>
        <p:spPr>
          <a:xfrm rot="3716763">
            <a:off x="5876249" y="4633975"/>
            <a:ext cx="111774" cy="105399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0"/>
          <p:cNvSpPr/>
          <p:nvPr/>
        </p:nvSpPr>
        <p:spPr>
          <a:xfrm rot="3432077">
            <a:off x="1679833" y="289671"/>
            <a:ext cx="241811" cy="131393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90"/>
          <p:cNvGrpSpPr/>
          <p:nvPr/>
        </p:nvGrpSpPr>
        <p:grpSpPr>
          <a:xfrm>
            <a:off x="7011506" y="4503507"/>
            <a:ext cx="232270" cy="233551"/>
            <a:chOff x="4433075" y="2974400"/>
            <a:chExt cx="267500" cy="268975"/>
          </a:xfrm>
        </p:grpSpPr>
        <p:sp>
          <p:nvSpPr>
            <p:cNvPr id="110" name="Google Shape;110;p90"/>
            <p:cNvSpPr/>
            <p:nvPr/>
          </p:nvSpPr>
          <p:spPr>
            <a:xfrm>
              <a:off x="4433100" y="2974400"/>
              <a:ext cx="267475" cy="268975"/>
            </a:xfrm>
            <a:custGeom>
              <a:rect b="b" l="l" r="r" t="t"/>
              <a:pathLst>
                <a:path extrusionOk="0" h="10759" w="10699">
                  <a:moveTo>
                    <a:pt x="5364" y="1"/>
                  </a:moveTo>
                  <a:cubicBezTo>
                    <a:pt x="3726" y="1"/>
                    <a:pt x="1999" y="523"/>
                    <a:pt x="1153" y="1896"/>
                  </a:cubicBezTo>
                  <a:cubicBezTo>
                    <a:pt x="552" y="2872"/>
                    <a:pt x="11" y="4319"/>
                    <a:pt x="5" y="5798"/>
                  </a:cubicBezTo>
                  <a:cubicBezTo>
                    <a:pt x="0" y="6899"/>
                    <a:pt x="278" y="8028"/>
                    <a:pt x="948" y="8904"/>
                  </a:cubicBezTo>
                  <a:cubicBezTo>
                    <a:pt x="1639" y="9807"/>
                    <a:pt x="2705" y="10378"/>
                    <a:pt x="3816" y="10624"/>
                  </a:cubicBezTo>
                  <a:cubicBezTo>
                    <a:pt x="4225" y="10714"/>
                    <a:pt x="4644" y="10759"/>
                    <a:pt x="5063" y="10759"/>
                  </a:cubicBezTo>
                  <a:cubicBezTo>
                    <a:pt x="6897" y="10759"/>
                    <a:pt x="8740" y="9913"/>
                    <a:pt x="9738" y="8381"/>
                  </a:cubicBezTo>
                  <a:cubicBezTo>
                    <a:pt x="10377" y="7399"/>
                    <a:pt x="10650" y="6212"/>
                    <a:pt x="10673" y="5040"/>
                  </a:cubicBezTo>
                  <a:cubicBezTo>
                    <a:pt x="10698" y="3802"/>
                    <a:pt x="10429" y="2502"/>
                    <a:pt x="9616" y="1570"/>
                  </a:cubicBezTo>
                  <a:cubicBezTo>
                    <a:pt x="8704" y="527"/>
                    <a:pt x="7259" y="109"/>
                    <a:pt x="5876" y="18"/>
                  </a:cubicBezTo>
                  <a:cubicBezTo>
                    <a:pt x="5707" y="6"/>
                    <a:pt x="5536" y="1"/>
                    <a:pt x="5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0"/>
            <p:cNvSpPr/>
            <p:nvPr/>
          </p:nvSpPr>
          <p:spPr>
            <a:xfrm>
              <a:off x="4433075" y="3026600"/>
              <a:ext cx="262000" cy="216775"/>
            </a:xfrm>
            <a:custGeom>
              <a:rect b="b" l="l" r="r" t="t"/>
              <a:pathLst>
                <a:path extrusionOk="0" h="8671" w="10480">
                  <a:moveTo>
                    <a:pt x="1039" y="0"/>
                  </a:moveTo>
                  <a:lnTo>
                    <a:pt x="1039" y="0"/>
                  </a:lnTo>
                  <a:cubicBezTo>
                    <a:pt x="486" y="969"/>
                    <a:pt x="12" y="2325"/>
                    <a:pt x="5" y="3710"/>
                  </a:cubicBezTo>
                  <a:cubicBezTo>
                    <a:pt x="0" y="4811"/>
                    <a:pt x="279" y="5940"/>
                    <a:pt x="949" y="6816"/>
                  </a:cubicBezTo>
                  <a:cubicBezTo>
                    <a:pt x="1640" y="7719"/>
                    <a:pt x="2706" y="8290"/>
                    <a:pt x="3817" y="8536"/>
                  </a:cubicBezTo>
                  <a:cubicBezTo>
                    <a:pt x="4226" y="8626"/>
                    <a:pt x="4645" y="8671"/>
                    <a:pt x="5064" y="8671"/>
                  </a:cubicBezTo>
                  <a:cubicBezTo>
                    <a:pt x="6898" y="8671"/>
                    <a:pt x="8741" y="7825"/>
                    <a:pt x="9739" y="6293"/>
                  </a:cubicBezTo>
                  <a:cubicBezTo>
                    <a:pt x="10090" y="5752"/>
                    <a:pt x="10330" y="5148"/>
                    <a:pt x="10480" y="4519"/>
                  </a:cubicBezTo>
                  <a:lnTo>
                    <a:pt x="10480" y="4519"/>
                  </a:lnTo>
                  <a:cubicBezTo>
                    <a:pt x="10020" y="4716"/>
                    <a:pt x="9590" y="5092"/>
                    <a:pt x="9152" y="5362"/>
                  </a:cubicBezTo>
                  <a:cubicBezTo>
                    <a:pt x="8471" y="5781"/>
                    <a:pt x="7676" y="5950"/>
                    <a:pt x="6871" y="5950"/>
                  </a:cubicBezTo>
                  <a:cubicBezTo>
                    <a:pt x="6406" y="5950"/>
                    <a:pt x="5938" y="5894"/>
                    <a:pt x="5487" y="5796"/>
                  </a:cubicBezTo>
                  <a:cubicBezTo>
                    <a:pt x="3938" y="5461"/>
                    <a:pt x="2448" y="4622"/>
                    <a:pt x="1595" y="3286"/>
                  </a:cubicBezTo>
                  <a:cubicBezTo>
                    <a:pt x="981" y="2325"/>
                    <a:pt x="763" y="1092"/>
                    <a:pt x="1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90"/>
          <p:cNvSpPr/>
          <p:nvPr/>
        </p:nvSpPr>
        <p:spPr>
          <a:xfrm flipH="1" rot="8517656">
            <a:off x="1570209" y="4785078"/>
            <a:ext cx="150934" cy="184018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0"/>
          <p:cNvSpPr/>
          <p:nvPr/>
        </p:nvSpPr>
        <p:spPr>
          <a:xfrm flipH="1">
            <a:off x="258217" y="525762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2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26"/>
          <p:cNvSpPr txBox="1"/>
          <p:nvPr>
            <p:ph idx="1" type="subTitle"/>
          </p:nvPr>
        </p:nvSpPr>
        <p:spPr>
          <a:xfrm>
            <a:off x="4572127" y="2617481"/>
            <a:ext cx="3858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26"/>
          <p:cNvSpPr txBox="1"/>
          <p:nvPr>
            <p:ph type="title"/>
          </p:nvPr>
        </p:nvSpPr>
        <p:spPr>
          <a:xfrm>
            <a:off x="4572000" y="1558825"/>
            <a:ext cx="38586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23" name="Google Shape;823;p126"/>
          <p:cNvGrpSpPr/>
          <p:nvPr/>
        </p:nvGrpSpPr>
        <p:grpSpPr>
          <a:xfrm flipH="1">
            <a:off x="8279504" y="3466542"/>
            <a:ext cx="1962492" cy="2077907"/>
            <a:chOff x="-1029378" y="3466542"/>
            <a:chExt cx="1962492" cy="2077907"/>
          </a:xfrm>
        </p:grpSpPr>
        <p:sp>
          <p:nvSpPr>
            <p:cNvPr id="824" name="Google Shape;824;p126"/>
            <p:cNvSpPr/>
            <p:nvPr/>
          </p:nvSpPr>
          <p:spPr>
            <a:xfrm rot="783234">
              <a:off x="-897830" y="4010840"/>
              <a:ext cx="1699397" cy="1359253"/>
            </a:xfrm>
            <a:custGeom>
              <a:rect b="b" l="l" r="r" t="t"/>
              <a:pathLst>
                <a:path extrusionOk="0" h="50371" w="62976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26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rect b="b" l="l" r="r" t="t"/>
              <a:pathLst>
                <a:path extrusionOk="0" h="62387" w="16641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126"/>
          <p:cNvSpPr/>
          <p:nvPr/>
        </p:nvSpPr>
        <p:spPr>
          <a:xfrm rot="9122142">
            <a:off x="4893238" y="210214"/>
            <a:ext cx="260813" cy="141719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126"/>
          <p:cNvGrpSpPr/>
          <p:nvPr/>
        </p:nvGrpSpPr>
        <p:grpSpPr>
          <a:xfrm flipH="1" rot="1170331">
            <a:off x="-145048" y="4057986"/>
            <a:ext cx="1112174" cy="1527311"/>
            <a:chOff x="3708300" y="1072800"/>
            <a:chExt cx="776725" cy="1066650"/>
          </a:xfrm>
        </p:grpSpPr>
        <p:sp>
          <p:nvSpPr>
            <p:cNvPr id="828" name="Google Shape;828;p126"/>
            <p:cNvSpPr/>
            <p:nvPr/>
          </p:nvSpPr>
          <p:spPr>
            <a:xfrm>
              <a:off x="3708300" y="1072800"/>
              <a:ext cx="776725" cy="1066650"/>
            </a:xfrm>
            <a:custGeom>
              <a:rect b="b" l="l" r="r" t="t"/>
              <a:pathLst>
                <a:path extrusionOk="0" h="42666" w="31069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26"/>
            <p:cNvSpPr/>
            <p:nvPr/>
          </p:nvSpPr>
          <p:spPr>
            <a:xfrm>
              <a:off x="3808850" y="1173650"/>
              <a:ext cx="565500" cy="965800"/>
            </a:xfrm>
            <a:custGeom>
              <a:rect b="b" l="l" r="r" t="t"/>
              <a:pathLst>
                <a:path extrusionOk="0" h="38632" w="2262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126"/>
          <p:cNvSpPr/>
          <p:nvPr/>
        </p:nvSpPr>
        <p:spPr>
          <a:xfrm flipH="1">
            <a:off x="3131776" y="4654185"/>
            <a:ext cx="195691" cy="64977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26"/>
          <p:cNvSpPr/>
          <p:nvPr/>
        </p:nvSpPr>
        <p:spPr>
          <a:xfrm rot="5735881">
            <a:off x="227309" y="31937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26"/>
          <p:cNvSpPr/>
          <p:nvPr/>
        </p:nvSpPr>
        <p:spPr>
          <a:xfrm>
            <a:off x="8362875" y="1558827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3" name="Google Shape;833;p126"/>
          <p:cNvGrpSpPr/>
          <p:nvPr/>
        </p:nvGrpSpPr>
        <p:grpSpPr>
          <a:xfrm>
            <a:off x="415902" y="404799"/>
            <a:ext cx="150927" cy="143533"/>
            <a:chOff x="3716290" y="4256524"/>
            <a:chExt cx="150927" cy="143533"/>
          </a:xfrm>
        </p:grpSpPr>
        <p:sp>
          <p:nvSpPr>
            <p:cNvPr id="834" name="Google Shape;834;p126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26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26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7" name="Google Shape;837;p126"/>
          <p:cNvSpPr/>
          <p:nvPr/>
        </p:nvSpPr>
        <p:spPr>
          <a:xfrm rot="3716763">
            <a:off x="5559849" y="4768937"/>
            <a:ext cx="111774" cy="105399"/>
          </a:xfrm>
          <a:custGeom>
            <a:rect b="b" l="l" r="r" t="t"/>
            <a:pathLst>
              <a:path extrusionOk="0" h="4216" w="4471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126"/>
          <p:cNvSpPr/>
          <p:nvPr/>
        </p:nvSpPr>
        <p:spPr>
          <a:xfrm rot="3432077">
            <a:off x="1679833" y="289671"/>
            <a:ext cx="241811" cy="131393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26"/>
          <p:cNvSpPr/>
          <p:nvPr/>
        </p:nvSpPr>
        <p:spPr>
          <a:xfrm flipH="1" rot="8517656">
            <a:off x="1570209" y="4785078"/>
            <a:ext cx="150934" cy="184018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2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27"/>
          <p:cNvSpPr txBox="1"/>
          <p:nvPr>
            <p:ph idx="1" type="subTitle"/>
          </p:nvPr>
        </p:nvSpPr>
        <p:spPr>
          <a:xfrm>
            <a:off x="3998654" y="3632226"/>
            <a:ext cx="31890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127"/>
          <p:cNvSpPr txBox="1"/>
          <p:nvPr>
            <p:ph type="title"/>
          </p:nvPr>
        </p:nvSpPr>
        <p:spPr>
          <a:xfrm>
            <a:off x="3998549" y="2725975"/>
            <a:ext cx="31890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3" name="Google Shape;843;p127"/>
          <p:cNvSpPr/>
          <p:nvPr/>
        </p:nvSpPr>
        <p:spPr>
          <a:xfrm>
            <a:off x="8646764" y="3379631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127"/>
          <p:cNvSpPr/>
          <p:nvPr/>
        </p:nvSpPr>
        <p:spPr>
          <a:xfrm flipH="1">
            <a:off x="4180551" y="364697"/>
            <a:ext cx="195691" cy="64977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27"/>
          <p:cNvSpPr/>
          <p:nvPr/>
        </p:nvSpPr>
        <p:spPr>
          <a:xfrm flipH="1">
            <a:off x="8756275" y="2247440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27"/>
          <p:cNvSpPr/>
          <p:nvPr/>
        </p:nvSpPr>
        <p:spPr>
          <a:xfrm>
            <a:off x="970837" y="4676902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27"/>
          <p:cNvSpPr/>
          <p:nvPr/>
        </p:nvSpPr>
        <p:spPr>
          <a:xfrm rot="2912381">
            <a:off x="7426524" y="4689324"/>
            <a:ext cx="186646" cy="179695"/>
          </a:xfrm>
          <a:custGeom>
            <a:rect b="b" l="l" r="r" t="t"/>
            <a:pathLst>
              <a:path extrusionOk="0" h="10858" w="11278">
                <a:moveTo>
                  <a:pt x="8421" y="0"/>
                </a:moveTo>
                <a:cubicBezTo>
                  <a:pt x="7701" y="0"/>
                  <a:pt x="6965" y="260"/>
                  <a:pt x="6410" y="724"/>
                </a:cubicBezTo>
                <a:cubicBezTo>
                  <a:pt x="5421" y="1554"/>
                  <a:pt x="4965" y="2897"/>
                  <a:pt x="4978" y="4188"/>
                </a:cubicBezTo>
                <a:cubicBezTo>
                  <a:pt x="4552" y="3936"/>
                  <a:pt x="4069" y="3820"/>
                  <a:pt x="3581" y="3820"/>
                </a:cubicBezTo>
                <a:cubicBezTo>
                  <a:pt x="2474" y="3820"/>
                  <a:pt x="1342" y="4420"/>
                  <a:pt x="793" y="5399"/>
                </a:cubicBezTo>
                <a:cubicBezTo>
                  <a:pt x="0" y="6811"/>
                  <a:pt x="434" y="8746"/>
                  <a:pt x="1669" y="9790"/>
                </a:cubicBezTo>
                <a:cubicBezTo>
                  <a:pt x="2571" y="10554"/>
                  <a:pt x="3789" y="10858"/>
                  <a:pt x="4972" y="10858"/>
                </a:cubicBezTo>
                <a:cubicBezTo>
                  <a:pt x="4999" y="10858"/>
                  <a:pt x="5025" y="10858"/>
                  <a:pt x="5052" y="10857"/>
                </a:cubicBezTo>
                <a:cubicBezTo>
                  <a:pt x="6260" y="10845"/>
                  <a:pt x="7445" y="10545"/>
                  <a:pt x="8615" y="10249"/>
                </a:cubicBezTo>
                <a:cubicBezTo>
                  <a:pt x="9988" y="8617"/>
                  <a:pt x="10721" y="6674"/>
                  <a:pt x="11042" y="4664"/>
                </a:cubicBezTo>
                <a:cubicBezTo>
                  <a:pt x="11277" y="3179"/>
                  <a:pt x="11181" y="1419"/>
                  <a:pt x="9988" y="504"/>
                </a:cubicBezTo>
                <a:cubicBezTo>
                  <a:pt x="9538" y="159"/>
                  <a:pt x="8984" y="0"/>
                  <a:pt x="84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27"/>
          <p:cNvSpPr/>
          <p:nvPr/>
        </p:nvSpPr>
        <p:spPr>
          <a:xfrm>
            <a:off x="6828412" y="294927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27"/>
          <p:cNvSpPr/>
          <p:nvPr/>
        </p:nvSpPr>
        <p:spPr>
          <a:xfrm rot="5735881">
            <a:off x="3808809" y="472030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27"/>
          <p:cNvSpPr/>
          <p:nvPr/>
        </p:nvSpPr>
        <p:spPr>
          <a:xfrm rot="3432077">
            <a:off x="364208" y="817271"/>
            <a:ext cx="241811" cy="131393"/>
          </a:xfrm>
          <a:custGeom>
            <a:rect b="b" l="l" r="r" t="t"/>
            <a:pathLst>
              <a:path extrusionOk="0" h="5669" w="10433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27"/>
          <p:cNvSpPr/>
          <p:nvPr/>
        </p:nvSpPr>
        <p:spPr>
          <a:xfrm flipH="1" rot="8517656">
            <a:off x="8632784" y="969278"/>
            <a:ext cx="150934" cy="184018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127"/>
          <p:cNvGrpSpPr/>
          <p:nvPr/>
        </p:nvGrpSpPr>
        <p:grpSpPr>
          <a:xfrm>
            <a:off x="519165" y="2499986"/>
            <a:ext cx="150927" cy="143533"/>
            <a:chOff x="3716290" y="4256524"/>
            <a:chExt cx="150927" cy="143533"/>
          </a:xfrm>
        </p:grpSpPr>
        <p:sp>
          <p:nvSpPr>
            <p:cNvPr id="853" name="Google Shape;853;p127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27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27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6" name="Google Shape;856;p127"/>
          <p:cNvSpPr/>
          <p:nvPr/>
        </p:nvSpPr>
        <p:spPr>
          <a:xfrm flipH="1" rot="1092080">
            <a:off x="7635407" y="3738006"/>
            <a:ext cx="1659432" cy="1367204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27"/>
          <p:cNvSpPr/>
          <p:nvPr/>
        </p:nvSpPr>
        <p:spPr>
          <a:xfrm rot="-1092080">
            <a:off x="-198893" y="3738006"/>
            <a:ext cx="1659432" cy="1367204"/>
          </a:xfrm>
          <a:custGeom>
            <a:rect b="b" l="l" r="r" t="t"/>
            <a:pathLst>
              <a:path extrusionOk="0" h="29503" w="35809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27"/>
          <p:cNvSpPr/>
          <p:nvPr/>
        </p:nvSpPr>
        <p:spPr>
          <a:xfrm>
            <a:off x="4191264" y="4630379"/>
            <a:ext cx="942018" cy="874463"/>
          </a:xfrm>
          <a:custGeom>
            <a:rect b="b" l="l" r="r" t="t"/>
            <a:pathLst>
              <a:path extrusionOk="0" h="14359" w="15467">
                <a:moveTo>
                  <a:pt x="7264" y="0"/>
                </a:moveTo>
                <a:cubicBezTo>
                  <a:pt x="6577" y="727"/>
                  <a:pt x="6350" y="1783"/>
                  <a:pt x="6362" y="2782"/>
                </a:cubicBezTo>
                <a:cubicBezTo>
                  <a:pt x="6376" y="3782"/>
                  <a:pt x="6600" y="4767"/>
                  <a:pt x="6688" y="5762"/>
                </a:cubicBezTo>
                <a:cubicBezTo>
                  <a:pt x="6102" y="4477"/>
                  <a:pt x="5387" y="3251"/>
                  <a:pt x="4557" y="2108"/>
                </a:cubicBezTo>
                <a:cubicBezTo>
                  <a:pt x="4317" y="1777"/>
                  <a:pt x="3961" y="1420"/>
                  <a:pt x="3586" y="1420"/>
                </a:cubicBezTo>
                <a:cubicBezTo>
                  <a:pt x="3513" y="1420"/>
                  <a:pt x="3439" y="1434"/>
                  <a:pt x="3365" y="1464"/>
                </a:cubicBezTo>
                <a:cubicBezTo>
                  <a:pt x="3248" y="1972"/>
                  <a:pt x="3450" y="2497"/>
                  <a:pt x="3688" y="2961"/>
                </a:cubicBezTo>
                <a:cubicBezTo>
                  <a:pt x="4315" y="4194"/>
                  <a:pt x="5215" y="5287"/>
                  <a:pt x="6304" y="6141"/>
                </a:cubicBezTo>
                <a:cubicBezTo>
                  <a:pt x="4767" y="5624"/>
                  <a:pt x="3150" y="5345"/>
                  <a:pt x="1529" y="5320"/>
                </a:cubicBezTo>
                <a:cubicBezTo>
                  <a:pt x="1487" y="5319"/>
                  <a:pt x="1444" y="5319"/>
                  <a:pt x="1402" y="5319"/>
                </a:cubicBezTo>
                <a:cubicBezTo>
                  <a:pt x="1015" y="5319"/>
                  <a:pt x="619" y="5350"/>
                  <a:pt x="282" y="5537"/>
                </a:cubicBezTo>
                <a:cubicBezTo>
                  <a:pt x="140" y="5614"/>
                  <a:pt x="0" y="5751"/>
                  <a:pt x="23" y="5910"/>
                </a:cubicBezTo>
                <a:cubicBezTo>
                  <a:pt x="41" y="6027"/>
                  <a:pt x="140" y="6113"/>
                  <a:pt x="237" y="6182"/>
                </a:cubicBezTo>
                <a:cubicBezTo>
                  <a:pt x="1051" y="6763"/>
                  <a:pt x="2083" y="6950"/>
                  <a:pt x="3082" y="6992"/>
                </a:cubicBezTo>
                <a:cubicBezTo>
                  <a:pt x="3325" y="7003"/>
                  <a:pt x="3568" y="7006"/>
                  <a:pt x="3811" y="7006"/>
                </a:cubicBezTo>
                <a:cubicBezTo>
                  <a:pt x="4132" y="7006"/>
                  <a:pt x="4452" y="7001"/>
                  <a:pt x="4773" y="7001"/>
                </a:cubicBezTo>
                <a:cubicBezTo>
                  <a:pt x="5210" y="7001"/>
                  <a:pt x="5647" y="7011"/>
                  <a:pt x="6082" y="7057"/>
                </a:cubicBezTo>
                <a:cubicBezTo>
                  <a:pt x="4417" y="7961"/>
                  <a:pt x="2885" y="9110"/>
                  <a:pt x="1561" y="10465"/>
                </a:cubicBezTo>
                <a:cubicBezTo>
                  <a:pt x="1356" y="10674"/>
                  <a:pt x="1150" y="10900"/>
                  <a:pt x="1073" y="11183"/>
                </a:cubicBezTo>
                <a:cubicBezTo>
                  <a:pt x="997" y="11465"/>
                  <a:pt x="1096" y="11818"/>
                  <a:pt x="1367" y="11933"/>
                </a:cubicBezTo>
                <a:cubicBezTo>
                  <a:pt x="1437" y="11962"/>
                  <a:pt x="1513" y="11974"/>
                  <a:pt x="1589" y="11974"/>
                </a:cubicBezTo>
                <a:cubicBezTo>
                  <a:pt x="1683" y="11974"/>
                  <a:pt x="1778" y="11957"/>
                  <a:pt x="1869" y="11936"/>
                </a:cubicBezTo>
                <a:cubicBezTo>
                  <a:pt x="2847" y="11716"/>
                  <a:pt x="3688" y="11097"/>
                  <a:pt x="4416" y="10408"/>
                </a:cubicBezTo>
                <a:cubicBezTo>
                  <a:pt x="5144" y="9719"/>
                  <a:pt x="5792" y="8946"/>
                  <a:pt x="6564" y="8307"/>
                </a:cubicBezTo>
                <a:lnTo>
                  <a:pt x="6564" y="8307"/>
                </a:lnTo>
                <a:cubicBezTo>
                  <a:pt x="6070" y="10013"/>
                  <a:pt x="5891" y="11810"/>
                  <a:pt x="6040" y="13578"/>
                </a:cubicBezTo>
                <a:cubicBezTo>
                  <a:pt x="6068" y="13909"/>
                  <a:pt x="6187" y="14324"/>
                  <a:pt x="6518" y="14357"/>
                </a:cubicBezTo>
                <a:cubicBezTo>
                  <a:pt x="6531" y="14358"/>
                  <a:pt x="6545" y="14359"/>
                  <a:pt x="6558" y="14359"/>
                </a:cubicBezTo>
                <a:cubicBezTo>
                  <a:pt x="6853" y="14359"/>
                  <a:pt x="7043" y="14019"/>
                  <a:pt x="7132" y="13727"/>
                </a:cubicBezTo>
                <a:cubicBezTo>
                  <a:pt x="7410" y="12777"/>
                  <a:pt x="7514" y="11805"/>
                  <a:pt x="7501" y="10817"/>
                </a:cubicBezTo>
                <a:cubicBezTo>
                  <a:pt x="7487" y="9828"/>
                  <a:pt x="7257" y="8821"/>
                  <a:pt x="7259" y="7852"/>
                </a:cubicBezTo>
                <a:lnTo>
                  <a:pt x="7259" y="7852"/>
                </a:lnTo>
                <a:cubicBezTo>
                  <a:pt x="7866" y="9133"/>
                  <a:pt x="8464" y="10417"/>
                  <a:pt x="9092" y="11687"/>
                </a:cubicBezTo>
                <a:cubicBezTo>
                  <a:pt x="9337" y="12184"/>
                  <a:pt x="9595" y="12692"/>
                  <a:pt x="9999" y="13073"/>
                </a:cubicBezTo>
                <a:cubicBezTo>
                  <a:pt x="10125" y="13191"/>
                  <a:pt x="10289" y="13300"/>
                  <a:pt x="10455" y="13300"/>
                </a:cubicBezTo>
                <a:cubicBezTo>
                  <a:pt x="10491" y="13300"/>
                  <a:pt x="10527" y="13295"/>
                  <a:pt x="10564" y="13284"/>
                </a:cubicBezTo>
                <a:cubicBezTo>
                  <a:pt x="10820" y="13203"/>
                  <a:pt x="10885" y="12871"/>
                  <a:pt x="10878" y="12601"/>
                </a:cubicBezTo>
                <a:cubicBezTo>
                  <a:pt x="10830" y="10874"/>
                  <a:pt x="9645" y="9365"/>
                  <a:pt x="8251" y="8344"/>
                </a:cubicBezTo>
                <a:lnTo>
                  <a:pt x="8251" y="8344"/>
                </a:lnTo>
                <a:cubicBezTo>
                  <a:pt x="9532" y="9202"/>
                  <a:pt x="10878" y="9964"/>
                  <a:pt x="12274" y="10622"/>
                </a:cubicBezTo>
                <a:cubicBezTo>
                  <a:pt x="12450" y="10705"/>
                  <a:pt x="12660" y="10780"/>
                  <a:pt x="12850" y="10780"/>
                </a:cubicBezTo>
                <a:cubicBezTo>
                  <a:pt x="12985" y="10780"/>
                  <a:pt x="13110" y="10742"/>
                  <a:pt x="13205" y="10640"/>
                </a:cubicBezTo>
                <a:cubicBezTo>
                  <a:pt x="13352" y="10484"/>
                  <a:pt x="13348" y="10234"/>
                  <a:pt x="13280" y="10030"/>
                </a:cubicBezTo>
                <a:cubicBezTo>
                  <a:pt x="13100" y="9494"/>
                  <a:pt x="12577" y="9163"/>
                  <a:pt x="12090" y="8877"/>
                </a:cubicBezTo>
                <a:cubicBezTo>
                  <a:pt x="11056" y="8272"/>
                  <a:pt x="10009" y="7676"/>
                  <a:pt x="8883" y="7269"/>
                </a:cubicBezTo>
                <a:lnTo>
                  <a:pt x="8883" y="7269"/>
                </a:lnTo>
                <a:cubicBezTo>
                  <a:pt x="10238" y="7717"/>
                  <a:pt x="11592" y="8166"/>
                  <a:pt x="12974" y="8520"/>
                </a:cubicBezTo>
                <a:cubicBezTo>
                  <a:pt x="13525" y="8662"/>
                  <a:pt x="14088" y="8788"/>
                  <a:pt x="14654" y="8788"/>
                </a:cubicBezTo>
                <a:cubicBezTo>
                  <a:pt x="14745" y="8788"/>
                  <a:pt x="14837" y="8785"/>
                  <a:pt x="14929" y="8778"/>
                </a:cubicBezTo>
                <a:cubicBezTo>
                  <a:pt x="15168" y="8759"/>
                  <a:pt x="15466" y="8643"/>
                  <a:pt x="15455" y="8404"/>
                </a:cubicBezTo>
                <a:cubicBezTo>
                  <a:pt x="15446" y="8239"/>
                  <a:pt x="15287" y="8130"/>
                  <a:pt x="15143" y="8050"/>
                </a:cubicBezTo>
                <a:cubicBezTo>
                  <a:pt x="13488" y="7133"/>
                  <a:pt x="11596" y="6651"/>
                  <a:pt x="9704" y="6651"/>
                </a:cubicBezTo>
                <a:cubicBezTo>
                  <a:pt x="9226" y="6651"/>
                  <a:pt x="8748" y="6682"/>
                  <a:pt x="8274" y="6744"/>
                </a:cubicBezTo>
                <a:cubicBezTo>
                  <a:pt x="9566" y="6205"/>
                  <a:pt x="10841" y="5609"/>
                  <a:pt x="12010" y="4837"/>
                </a:cubicBezTo>
                <a:cubicBezTo>
                  <a:pt x="12598" y="4450"/>
                  <a:pt x="13173" y="4000"/>
                  <a:pt x="13512" y="3383"/>
                </a:cubicBezTo>
                <a:cubicBezTo>
                  <a:pt x="13604" y="3216"/>
                  <a:pt x="13666" y="2981"/>
                  <a:pt x="13522" y="2856"/>
                </a:cubicBezTo>
                <a:cubicBezTo>
                  <a:pt x="13461" y="2804"/>
                  <a:pt x="13381" y="2789"/>
                  <a:pt x="13299" y="2789"/>
                </a:cubicBezTo>
                <a:cubicBezTo>
                  <a:pt x="13255" y="2789"/>
                  <a:pt x="13211" y="2793"/>
                  <a:pt x="13169" y="2798"/>
                </a:cubicBezTo>
                <a:cubicBezTo>
                  <a:pt x="10949" y="3064"/>
                  <a:pt x="8886" y="4308"/>
                  <a:pt x="7522" y="6080"/>
                </a:cubicBezTo>
                <a:cubicBezTo>
                  <a:pt x="7825" y="4369"/>
                  <a:pt x="7856" y="2611"/>
                  <a:pt x="7613" y="891"/>
                </a:cubicBezTo>
                <a:cubicBezTo>
                  <a:pt x="7566" y="569"/>
                  <a:pt x="7499" y="224"/>
                  <a:pt x="72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28"/>
          <p:cNvSpPr txBox="1"/>
          <p:nvPr>
            <p:ph type="ctrTitle"/>
          </p:nvPr>
        </p:nvSpPr>
        <p:spPr>
          <a:xfrm>
            <a:off x="1187488" y="585288"/>
            <a:ext cx="37773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1" name="Google Shape;861;p128"/>
          <p:cNvSpPr txBox="1"/>
          <p:nvPr>
            <p:ph idx="1" type="subTitle"/>
          </p:nvPr>
        </p:nvSpPr>
        <p:spPr>
          <a:xfrm>
            <a:off x="1187498" y="1990075"/>
            <a:ext cx="37773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2" name="Google Shape;862;p128"/>
          <p:cNvSpPr txBox="1"/>
          <p:nvPr/>
        </p:nvSpPr>
        <p:spPr>
          <a:xfrm flipH="1">
            <a:off x="1157550" y="3957425"/>
            <a:ext cx="3837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0" i="0" lang="en" sz="11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5" name="Google Shape;865;p129"/>
          <p:cNvSpPr txBox="1"/>
          <p:nvPr>
            <p:ph idx="1" type="body"/>
          </p:nvPr>
        </p:nvSpPr>
        <p:spPr>
          <a:xfrm>
            <a:off x="720000" y="1152475"/>
            <a:ext cx="3286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66" name="Google Shape;866;p129"/>
          <p:cNvGrpSpPr/>
          <p:nvPr/>
        </p:nvGrpSpPr>
        <p:grpSpPr>
          <a:xfrm>
            <a:off x="8110321" y="782267"/>
            <a:ext cx="637156" cy="696385"/>
            <a:chOff x="849771" y="662017"/>
            <a:chExt cx="637156" cy="696385"/>
          </a:xfrm>
        </p:grpSpPr>
        <p:sp>
          <p:nvSpPr>
            <p:cNvPr id="867" name="Google Shape;867;p129"/>
            <p:cNvSpPr/>
            <p:nvPr/>
          </p:nvSpPr>
          <p:spPr>
            <a:xfrm>
              <a:off x="849771" y="788329"/>
              <a:ext cx="576393" cy="570073"/>
            </a:xfrm>
            <a:custGeom>
              <a:rect b="b" l="l" r="r" t="t"/>
              <a:pathLst>
                <a:path extrusionOk="0" h="19483" w="19699">
                  <a:moveTo>
                    <a:pt x="12988" y="0"/>
                  </a:moveTo>
                  <a:cubicBezTo>
                    <a:pt x="12287" y="539"/>
                    <a:pt x="11418" y="753"/>
                    <a:pt x="10545" y="753"/>
                  </a:cubicBezTo>
                  <a:cubicBezTo>
                    <a:pt x="10308" y="753"/>
                    <a:pt x="10072" y="737"/>
                    <a:pt x="9838" y="708"/>
                  </a:cubicBezTo>
                  <a:cubicBezTo>
                    <a:pt x="9413" y="645"/>
                    <a:pt x="8955" y="549"/>
                    <a:pt x="8522" y="549"/>
                  </a:cubicBezTo>
                  <a:cubicBezTo>
                    <a:pt x="8163" y="549"/>
                    <a:pt x="7822" y="615"/>
                    <a:pt x="7532" y="822"/>
                  </a:cubicBezTo>
                  <a:cubicBezTo>
                    <a:pt x="7373" y="959"/>
                    <a:pt x="7236" y="1119"/>
                    <a:pt x="7099" y="1301"/>
                  </a:cubicBezTo>
                  <a:cubicBezTo>
                    <a:pt x="4337" y="4771"/>
                    <a:pt x="2009" y="8582"/>
                    <a:pt x="206" y="12645"/>
                  </a:cubicBezTo>
                  <a:cubicBezTo>
                    <a:pt x="0" y="13216"/>
                    <a:pt x="206" y="13787"/>
                    <a:pt x="479" y="14266"/>
                  </a:cubicBezTo>
                  <a:cubicBezTo>
                    <a:pt x="1461" y="15978"/>
                    <a:pt x="3150" y="17142"/>
                    <a:pt x="4908" y="18032"/>
                  </a:cubicBezTo>
                  <a:cubicBezTo>
                    <a:pt x="6494" y="18836"/>
                    <a:pt x="8217" y="19483"/>
                    <a:pt x="9986" y="19483"/>
                  </a:cubicBezTo>
                  <a:cubicBezTo>
                    <a:pt x="10127" y="19483"/>
                    <a:pt x="10268" y="19478"/>
                    <a:pt x="10408" y="19470"/>
                  </a:cubicBezTo>
                  <a:cubicBezTo>
                    <a:pt x="11139" y="19447"/>
                    <a:pt x="11892" y="19287"/>
                    <a:pt x="12463" y="18831"/>
                  </a:cubicBezTo>
                  <a:cubicBezTo>
                    <a:pt x="12919" y="18489"/>
                    <a:pt x="13216" y="17986"/>
                    <a:pt x="13536" y="17507"/>
                  </a:cubicBezTo>
                  <a:cubicBezTo>
                    <a:pt x="15635" y="14129"/>
                    <a:pt x="17735" y="10751"/>
                    <a:pt x="19516" y="7167"/>
                  </a:cubicBezTo>
                  <a:cubicBezTo>
                    <a:pt x="19698" y="6346"/>
                    <a:pt x="19539" y="5866"/>
                    <a:pt x="19288" y="5478"/>
                  </a:cubicBezTo>
                  <a:cubicBezTo>
                    <a:pt x="19036" y="5090"/>
                    <a:pt x="18671" y="4771"/>
                    <a:pt x="18420" y="4405"/>
                  </a:cubicBezTo>
                  <a:cubicBezTo>
                    <a:pt x="18009" y="3858"/>
                    <a:pt x="17781" y="3196"/>
                    <a:pt x="17735" y="2511"/>
                  </a:cubicBezTo>
                  <a:cubicBezTo>
                    <a:pt x="16092" y="1780"/>
                    <a:pt x="14494" y="959"/>
                    <a:pt x="12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29"/>
            <p:cNvSpPr/>
            <p:nvPr/>
          </p:nvSpPr>
          <p:spPr>
            <a:xfrm>
              <a:off x="921222" y="935912"/>
              <a:ext cx="384710" cy="367476"/>
            </a:xfrm>
            <a:custGeom>
              <a:rect b="b" l="l" r="r" t="t"/>
              <a:pathLst>
                <a:path extrusionOk="0" h="12559" w="13148">
                  <a:moveTo>
                    <a:pt x="4246" y="0"/>
                  </a:moveTo>
                  <a:cubicBezTo>
                    <a:pt x="3036" y="1849"/>
                    <a:pt x="1849" y="3721"/>
                    <a:pt x="662" y="5593"/>
                  </a:cubicBezTo>
                  <a:cubicBezTo>
                    <a:pt x="480" y="5889"/>
                    <a:pt x="274" y="6186"/>
                    <a:pt x="183" y="6529"/>
                  </a:cubicBezTo>
                  <a:cubicBezTo>
                    <a:pt x="0" y="7099"/>
                    <a:pt x="69" y="7738"/>
                    <a:pt x="274" y="8332"/>
                  </a:cubicBezTo>
                  <a:cubicBezTo>
                    <a:pt x="685" y="9473"/>
                    <a:pt x="1530" y="10432"/>
                    <a:pt x="2557" y="11116"/>
                  </a:cubicBezTo>
                  <a:cubicBezTo>
                    <a:pt x="3584" y="11778"/>
                    <a:pt x="4771" y="12166"/>
                    <a:pt x="5958" y="12417"/>
                  </a:cubicBezTo>
                  <a:cubicBezTo>
                    <a:pt x="6344" y="12497"/>
                    <a:pt x="6753" y="12559"/>
                    <a:pt x="7148" y="12559"/>
                  </a:cubicBezTo>
                  <a:cubicBezTo>
                    <a:pt x="7664" y="12559"/>
                    <a:pt x="8160" y="12453"/>
                    <a:pt x="8560" y="12144"/>
                  </a:cubicBezTo>
                  <a:cubicBezTo>
                    <a:pt x="8879" y="11915"/>
                    <a:pt x="9108" y="11550"/>
                    <a:pt x="9336" y="11208"/>
                  </a:cubicBezTo>
                  <a:cubicBezTo>
                    <a:pt x="10591" y="9268"/>
                    <a:pt x="11824" y="7327"/>
                    <a:pt x="12988" y="5342"/>
                  </a:cubicBezTo>
                  <a:cubicBezTo>
                    <a:pt x="13057" y="5227"/>
                    <a:pt x="13125" y="5113"/>
                    <a:pt x="13125" y="4976"/>
                  </a:cubicBezTo>
                  <a:cubicBezTo>
                    <a:pt x="13148" y="4862"/>
                    <a:pt x="13102" y="4748"/>
                    <a:pt x="13057" y="4634"/>
                  </a:cubicBezTo>
                  <a:cubicBezTo>
                    <a:pt x="12783" y="3995"/>
                    <a:pt x="12189" y="3561"/>
                    <a:pt x="11596" y="3196"/>
                  </a:cubicBezTo>
                  <a:cubicBezTo>
                    <a:pt x="9313" y="1712"/>
                    <a:pt x="6825" y="457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29"/>
            <p:cNvSpPr/>
            <p:nvPr/>
          </p:nvSpPr>
          <p:spPr>
            <a:xfrm>
              <a:off x="1162317" y="662017"/>
              <a:ext cx="324610" cy="227848"/>
            </a:xfrm>
            <a:custGeom>
              <a:rect b="b" l="l" r="r" t="t"/>
              <a:pathLst>
                <a:path extrusionOk="0" h="7787" w="11094">
                  <a:moveTo>
                    <a:pt x="2001" y="0"/>
                  </a:moveTo>
                  <a:cubicBezTo>
                    <a:pt x="1958" y="0"/>
                    <a:pt x="1915" y="1"/>
                    <a:pt x="1872" y="3"/>
                  </a:cubicBezTo>
                  <a:cubicBezTo>
                    <a:pt x="1644" y="26"/>
                    <a:pt x="1438" y="72"/>
                    <a:pt x="1256" y="209"/>
                  </a:cubicBezTo>
                  <a:cubicBezTo>
                    <a:pt x="1073" y="346"/>
                    <a:pt x="982" y="528"/>
                    <a:pt x="868" y="688"/>
                  </a:cubicBezTo>
                  <a:cubicBezTo>
                    <a:pt x="571" y="1236"/>
                    <a:pt x="297" y="1806"/>
                    <a:pt x="69" y="2400"/>
                  </a:cubicBezTo>
                  <a:cubicBezTo>
                    <a:pt x="46" y="2491"/>
                    <a:pt x="0" y="2605"/>
                    <a:pt x="0" y="2697"/>
                  </a:cubicBezTo>
                  <a:cubicBezTo>
                    <a:pt x="23" y="2856"/>
                    <a:pt x="115" y="2970"/>
                    <a:pt x="206" y="3085"/>
                  </a:cubicBezTo>
                  <a:cubicBezTo>
                    <a:pt x="754" y="3746"/>
                    <a:pt x="1461" y="4249"/>
                    <a:pt x="2169" y="4728"/>
                  </a:cubicBezTo>
                  <a:cubicBezTo>
                    <a:pt x="4246" y="6097"/>
                    <a:pt x="6551" y="7125"/>
                    <a:pt x="8948" y="7787"/>
                  </a:cubicBezTo>
                  <a:cubicBezTo>
                    <a:pt x="9907" y="7330"/>
                    <a:pt x="10591" y="6440"/>
                    <a:pt x="11002" y="5436"/>
                  </a:cubicBezTo>
                  <a:cubicBezTo>
                    <a:pt x="11048" y="5321"/>
                    <a:pt x="11093" y="5162"/>
                    <a:pt x="11071" y="5025"/>
                  </a:cubicBezTo>
                  <a:cubicBezTo>
                    <a:pt x="11048" y="4865"/>
                    <a:pt x="10911" y="4705"/>
                    <a:pt x="10774" y="4591"/>
                  </a:cubicBezTo>
                  <a:cubicBezTo>
                    <a:pt x="8674" y="2605"/>
                    <a:pt x="6118" y="1099"/>
                    <a:pt x="3333" y="254"/>
                  </a:cubicBezTo>
                  <a:cubicBezTo>
                    <a:pt x="2895" y="108"/>
                    <a:pt x="2456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29"/>
            <p:cNvSpPr/>
            <p:nvPr/>
          </p:nvSpPr>
          <p:spPr>
            <a:xfrm>
              <a:off x="1216417" y="693207"/>
              <a:ext cx="221089" cy="119176"/>
            </a:xfrm>
            <a:custGeom>
              <a:rect b="b" l="l" r="r" t="t"/>
              <a:pathLst>
                <a:path extrusionOk="0" h="4073" w="7556">
                  <a:moveTo>
                    <a:pt x="109" y="1"/>
                  </a:moveTo>
                  <a:cubicBezTo>
                    <a:pt x="95" y="1"/>
                    <a:pt x="81" y="4"/>
                    <a:pt x="69" y="10"/>
                  </a:cubicBezTo>
                  <a:cubicBezTo>
                    <a:pt x="23" y="56"/>
                    <a:pt x="0" y="124"/>
                    <a:pt x="46" y="170"/>
                  </a:cubicBezTo>
                  <a:cubicBezTo>
                    <a:pt x="594" y="1037"/>
                    <a:pt x="1552" y="1562"/>
                    <a:pt x="2420" y="1996"/>
                  </a:cubicBezTo>
                  <a:cubicBezTo>
                    <a:pt x="4017" y="2795"/>
                    <a:pt x="5707" y="3502"/>
                    <a:pt x="7418" y="4073"/>
                  </a:cubicBezTo>
                  <a:lnTo>
                    <a:pt x="7441" y="4073"/>
                  </a:lnTo>
                  <a:cubicBezTo>
                    <a:pt x="7487" y="4073"/>
                    <a:pt x="7533" y="4050"/>
                    <a:pt x="7555" y="4004"/>
                  </a:cubicBezTo>
                  <a:cubicBezTo>
                    <a:pt x="7555" y="3936"/>
                    <a:pt x="7533" y="3890"/>
                    <a:pt x="7487" y="3867"/>
                  </a:cubicBezTo>
                  <a:cubicBezTo>
                    <a:pt x="5775" y="3297"/>
                    <a:pt x="4109" y="2612"/>
                    <a:pt x="2511" y="1813"/>
                  </a:cubicBezTo>
                  <a:cubicBezTo>
                    <a:pt x="1666" y="1402"/>
                    <a:pt x="753" y="877"/>
                    <a:pt x="206" y="56"/>
                  </a:cubicBezTo>
                  <a:cubicBezTo>
                    <a:pt x="189" y="22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29"/>
            <p:cNvSpPr/>
            <p:nvPr/>
          </p:nvSpPr>
          <p:spPr>
            <a:xfrm>
              <a:off x="1034748" y="929416"/>
              <a:ext cx="275190" cy="161866"/>
            </a:xfrm>
            <a:custGeom>
              <a:rect b="b" l="l" r="r" t="t"/>
              <a:pathLst>
                <a:path extrusionOk="0" h="5532" w="9405">
                  <a:moveTo>
                    <a:pt x="928" y="1"/>
                  </a:moveTo>
                  <a:cubicBezTo>
                    <a:pt x="832" y="1"/>
                    <a:pt x="736" y="6"/>
                    <a:pt x="640" y="17"/>
                  </a:cubicBezTo>
                  <a:cubicBezTo>
                    <a:pt x="480" y="40"/>
                    <a:pt x="275" y="131"/>
                    <a:pt x="206" y="291"/>
                  </a:cubicBezTo>
                  <a:cubicBezTo>
                    <a:pt x="1" y="930"/>
                    <a:pt x="480" y="1569"/>
                    <a:pt x="982" y="2003"/>
                  </a:cubicBezTo>
                  <a:cubicBezTo>
                    <a:pt x="2626" y="3509"/>
                    <a:pt x="4634" y="4605"/>
                    <a:pt x="6803" y="5176"/>
                  </a:cubicBezTo>
                  <a:cubicBezTo>
                    <a:pt x="7259" y="5290"/>
                    <a:pt x="7716" y="5381"/>
                    <a:pt x="8195" y="5472"/>
                  </a:cubicBezTo>
                  <a:cubicBezTo>
                    <a:pt x="8334" y="5507"/>
                    <a:pt x="8488" y="5532"/>
                    <a:pt x="8640" y="5532"/>
                  </a:cubicBezTo>
                  <a:cubicBezTo>
                    <a:pt x="8888" y="5532"/>
                    <a:pt x="9126" y="5465"/>
                    <a:pt x="9268" y="5267"/>
                  </a:cubicBezTo>
                  <a:cubicBezTo>
                    <a:pt x="9405" y="5084"/>
                    <a:pt x="9382" y="4810"/>
                    <a:pt x="9291" y="4582"/>
                  </a:cubicBezTo>
                  <a:cubicBezTo>
                    <a:pt x="9177" y="4377"/>
                    <a:pt x="9017" y="4217"/>
                    <a:pt x="8834" y="4057"/>
                  </a:cubicBezTo>
                  <a:cubicBezTo>
                    <a:pt x="6985" y="2345"/>
                    <a:pt x="4794" y="1067"/>
                    <a:pt x="2397" y="291"/>
                  </a:cubicBezTo>
                  <a:cubicBezTo>
                    <a:pt x="1919" y="138"/>
                    <a:pt x="1425" y="1"/>
                    <a:pt x="928" y="1"/>
                  </a:cubicBezTo>
                  <a:close/>
                </a:path>
              </a:pathLst>
            </a:cu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2" name="Google Shape;872;p129"/>
          <p:cNvSpPr/>
          <p:nvPr/>
        </p:nvSpPr>
        <p:spPr>
          <a:xfrm flipH="1" rot="-6816878">
            <a:off x="540997" y="42826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29"/>
          <p:cNvSpPr/>
          <p:nvPr/>
        </p:nvSpPr>
        <p:spPr>
          <a:xfrm>
            <a:off x="627781" y="335313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29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29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129"/>
          <p:cNvSpPr/>
          <p:nvPr/>
        </p:nvSpPr>
        <p:spPr>
          <a:xfrm>
            <a:off x="7395953" y="2608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129"/>
          <p:cNvSpPr/>
          <p:nvPr/>
        </p:nvSpPr>
        <p:spPr>
          <a:xfrm>
            <a:off x="4489705" y="41477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129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29"/>
          <p:cNvSpPr/>
          <p:nvPr/>
        </p:nvSpPr>
        <p:spPr>
          <a:xfrm>
            <a:off x="355986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29"/>
          <p:cNvSpPr/>
          <p:nvPr/>
        </p:nvSpPr>
        <p:spPr>
          <a:xfrm rot="-1531528">
            <a:off x="8645969" y="2554671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29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29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29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29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5" name="Google Shape;885;p129"/>
          <p:cNvGrpSpPr/>
          <p:nvPr/>
        </p:nvGrpSpPr>
        <p:grpSpPr>
          <a:xfrm flipH="1" rot="-113099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886" name="Google Shape;886;p129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29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29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129"/>
          <p:cNvGrpSpPr/>
          <p:nvPr/>
        </p:nvGrpSpPr>
        <p:grpSpPr>
          <a:xfrm rot="-1703417">
            <a:off x="675637" y="933608"/>
            <a:ext cx="199308" cy="251696"/>
            <a:chOff x="3311031" y="3025663"/>
            <a:chExt cx="308584" cy="389695"/>
          </a:xfrm>
        </p:grpSpPr>
        <p:sp>
          <p:nvSpPr>
            <p:cNvPr id="890" name="Google Shape;890;p129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rect b="b" l="l" r="r" t="t"/>
              <a:pathLst>
                <a:path extrusionOk="0" h="19458" w="15408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29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rect b="b" l="l" r="r" t="t"/>
              <a:pathLst>
                <a:path extrusionOk="0" h="18816" w="14266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29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rect b="b" l="l" r="r" t="t"/>
              <a:pathLst>
                <a:path extrusionOk="0" h="11581" w="11094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29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rect b="b" l="l" r="r" t="t"/>
              <a:pathLst>
                <a:path extrusionOk="0" h="7769" w="9952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129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895" name="Google Shape;895;p129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29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29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_1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0"/>
          <p:cNvSpPr txBox="1"/>
          <p:nvPr>
            <p:ph type="title"/>
          </p:nvPr>
        </p:nvSpPr>
        <p:spPr>
          <a:xfrm>
            <a:off x="720000" y="445025"/>
            <a:ext cx="7704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130"/>
          <p:cNvSpPr txBox="1"/>
          <p:nvPr>
            <p:ph idx="1" type="body"/>
          </p:nvPr>
        </p:nvSpPr>
        <p:spPr>
          <a:xfrm>
            <a:off x="5242800" y="1709525"/>
            <a:ext cx="31812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1" name="Google Shape;901;p130"/>
          <p:cNvSpPr/>
          <p:nvPr/>
        </p:nvSpPr>
        <p:spPr>
          <a:xfrm flipH="1" rot="-6816878">
            <a:off x="8367414" y="4581811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30"/>
          <p:cNvSpPr/>
          <p:nvPr/>
        </p:nvSpPr>
        <p:spPr>
          <a:xfrm flipH="1" rot="3524071">
            <a:off x="1303236" y="4648594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30"/>
          <p:cNvSpPr/>
          <p:nvPr/>
        </p:nvSpPr>
        <p:spPr>
          <a:xfrm>
            <a:off x="1523297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30"/>
          <p:cNvSpPr/>
          <p:nvPr/>
        </p:nvSpPr>
        <p:spPr>
          <a:xfrm>
            <a:off x="8731324" y="333462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30"/>
          <p:cNvSpPr/>
          <p:nvPr/>
        </p:nvSpPr>
        <p:spPr>
          <a:xfrm rot="3523992">
            <a:off x="288466" y="4163846"/>
            <a:ext cx="68124" cy="64986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30"/>
          <p:cNvSpPr/>
          <p:nvPr/>
        </p:nvSpPr>
        <p:spPr>
          <a:xfrm flipH="1" rot="-5735881">
            <a:off x="250999" y="26619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30"/>
          <p:cNvSpPr/>
          <p:nvPr/>
        </p:nvSpPr>
        <p:spPr>
          <a:xfrm flipH="1">
            <a:off x="223267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30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30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30"/>
          <p:cNvSpPr/>
          <p:nvPr/>
        </p:nvSpPr>
        <p:spPr>
          <a:xfrm flipH="1">
            <a:off x="7093550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131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913" name="Google Shape;913;p131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31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5" name="Google Shape;915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6" name="Google Shape;916;p131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31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31"/>
          <p:cNvSpPr/>
          <p:nvPr/>
        </p:nvSpPr>
        <p:spPr>
          <a:xfrm flipH="1" rot="-5735881">
            <a:off x="7875519" y="4488277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31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31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31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31"/>
          <p:cNvSpPr/>
          <p:nvPr/>
        </p:nvSpPr>
        <p:spPr>
          <a:xfrm rot="5735881">
            <a:off x="8607196" y="25128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31"/>
          <p:cNvSpPr/>
          <p:nvPr/>
        </p:nvSpPr>
        <p:spPr>
          <a:xfrm>
            <a:off x="4489705" y="41477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31"/>
          <p:cNvSpPr/>
          <p:nvPr/>
        </p:nvSpPr>
        <p:spPr>
          <a:xfrm flipH="1">
            <a:off x="330406" y="2451558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5" name="Google Shape;925;p131"/>
          <p:cNvGrpSpPr/>
          <p:nvPr/>
        </p:nvGrpSpPr>
        <p:grpSpPr>
          <a:xfrm>
            <a:off x="-1029378" y="3466542"/>
            <a:ext cx="1962492" cy="2073382"/>
            <a:chOff x="-1029378" y="3466542"/>
            <a:chExt cx="1962492" cy="2073382"/>
          </a:xfrm>
        </p:grpSpPr>
        <p:sp>
          <p:nvSpPr>
            <p:cNvPr id="926" name="Google Shape;926;p131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rect b="b" l="l" r="r" t="t"/>
              <a:pathLst>
                <a:path extrusionOk="0" h="50371" w="62976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31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rect b="b" l="l" r="r" t="t"/>
              <a:pathLst>
                <a:path extrusionOk="0" h="62387" w="16641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8" name="Google Shape;928;p131"/>
          <p:cNvSpPr/>
          <p:nvPr/>
        </p:nvSpPr>
        <p:spPr>
          <a:xfrm>
            <a:off x="933128" y="4082777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31"/>
          <p:cNvSpPr txBox="1"/>
          <p:nvPr>
            <p:ph idx="1" type="body"/>
          </p:nvPr>
        </p:nvSpPr>
        <p:spPr>
          <a:xfrm>
            <a:off x="720000" y="1603675"/>
            <a:ext cx="36858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0" name="Google Shape;930;p131"/>
          <p:cNvSpPr txBox="1"/>
          <p:nvPr>
            <p:ph idx="2" type="body"/>
          </p:nvPr>
        </p:nvSpPr>
        <p:spPr>
          <a:xfrm>
            <a:off x="4736775" y="1603675"/>
            <a:ext cx="35586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TITLE_AND_BODY_1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3" name="Google Shape;933;p132"/>
          <p:cNvSpPr txBox="1"/>
          <p:nvPr>
            <p:ph idx="1" type="body"/>
          </p:nvPr>
        </p:nvSpPr>
        <p:spPr>
          <a:xfrm>
            <a:off x="720000" y="1000075"/>
            <a:ext cx="77040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34" name="Google Shape;934;p132"/>
          <p:cNvGrpSpPr/>
          <p:nvPr/>
        </p:nvGrpSpPr>
        <p:grpSpPr>
          <a:xfrm>
            <a:off x="8110321" y="782267"/>
            <a:ext cx="637156" cy="696385"/>
            <a:chOff x="849771" y="662017"/>
            <a:chExt cx="637156" cy="696385"/>
          </a:xfrm>
        </p:grpSpPr>
        <p:sp>
          <p:nvSpPr>
            <p:cNvPr id="935" name="Google Shape;935;p132"/>
            <p:cNvSpPr/>
            <p:nvPr/>
          </p:nvSpPr>
          <p:spPr>
            <a:xfrm>
              <a:off x="849771" y="788329"/>
              <a:ext cx="576393" cy="570073"/>
            </a:xfrm>
            <a:custGeom>
              <a:rect b="b" l="l" r="r" t="t"/>
              <a:pathLst>
                <a:path extrusionOk="0" h="19483" w="19699">
                  <a:moveTo>
                    <a:pt x="12988" y="0"/>
                  </a:moveTo>
                  <a:cubicBezTo>
                    <a:pt x="12287" y="539"/>
                    <a:pt x="11418" y="753"/>
                    <a:pt x="10545" y="753"/>
                  </a:cubicBezTo>
                  <a:cubicBezTo>
                    <a:pt x="10308" y="753"/>
                    <a:pt x="10072" y="737"/>
                    <a:pt x="9838" y="708"/>
                  </a:cubicBezTo>
                  <a:cubicBezTo>
                    <a:pt x="9413" y="645"/>
                    <a:pt x="8955" y="549"/>
                    <a:pt x="8522" y="549"/>
                  </a:cubicBezTo>
                  <a:cubicBezTo>
                    <a:pt x="8163" y="549"/>
                    <a:pt x="7822" y="615"/>
                    <a:pt x="7532" y="822"/>
                  </a:cubicBezTo>
                  <a:cubicBezTo>
                    <a:pt x="7373" y="959"/>
                    <a:pt x="7236" y="1119"/>
                    <a:pt x="7099" y="1301"/>
                  </a:cubicBezTo>
                  <a:cubicBezTo>
                    <a:pt x="4337" y="4771"/>
                    <a:pt x="2009" y="8582"/>
                    <a:pt x="206" y="12645"/>
                  </a:cubicBezTo>
                  <a:cubicBezTo>
                    <a:pt x="0" y="13216"/>
                    <a:pt x="206" y="13787"/>
                    <a:pt x="479" y="14266"/>
                  </a:cubicBezTo>
                  <a:cubicBezTo>
                    <a:pt x="1461" y="15978"/>
                    <a:pt x="3150" y="17142"/>
                    <a:pt x="4908" y="18032"/>
                  </a:cubicBezTo>
                  <a:cubicBezTo>
                    <a:pt x="6494" y="18836"/>
                    <a:pt x="8217" y="19483"/>
                    <a:pt x="9986" y="19483"/>
                  </a:cubicBezTo>
                  <a:cubicBezTo>
                    <a:pt x="10127" y="19483"/>
                    <a:pt x="10268" y="19478"/>
                    <a:pt x="10408" y="19470"/>
                  </a:cubicBezTo>
                  <a:cubicBezTo>
                    <a:pt x="11139" y="19447"/>
                    <a:pt x="11892" y="19287"/>
                    <a:pt x="12463" y="18831"/>
                  </a:cubicBezTo>
                  <a:cubicBezTo>
                    <a:pt x="12919" y="18489"/>
                    <a:pt x="13216" y="17986"/>
                    <a:pt x="13536" y="17507"/>
                  </a:cubicBezTo>
                  <a:cubicBezTo>
                    <a:pt x="15635" y="14129"/>
                    <a:pt x="17735" y="10751"/>
                    <a:pt x="19516" y="7167"/>
                  </a:cubicBezTo>
                  <a:cubicBezTo>
                    <a:pt x="19698" y="6346"/>
                    <a:pt x="19539" y="5866"/>
                    <a:pt x="19288" y="5478"/>
                  </a:cubicBezTo>
                  <a:cubicBezTo>
                    <a:pt x="19036" y="5090"/>
                    <a:pt x="18671" y="4771"/>
                    <a:pt x="18420" y="4405"/>
                  </a:cubicBezTo>
                  <a:cubicBezTo>
                    <a:pt x="18009" y="3858"/>
                    <a:pt x="17781" y="3196"/>
                    <a:pt x="17735" y="2511"/>
                  </a:cubicBezTo>
                  <a:cubicBezTo>
                    <a:pt x="16092" y="1780"/>
                    <a:pt x="14494" y="959"/>
                    <a:pt x="12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32"/>
            <p:cNvSpPr/>
            <p:nvPr/>
          </p:nvSpPr>
          <p:spPr>
            <a:xfrm>
              <a:off x="921222" y="935912"/>
              <a:ext cx="384710" cy="367476"/>
            </a:xfrm>
            <a:custGeom>
              <a:rect b="b" l="l" r="r" t="t"/>
              <a:pathLst>
                <a:path extrusionOk="0" h="12559" w="13148">
                  <a:moveTo>
                    <a:pt x="4246" y="0"/>
                  </a:moveTo>
                  <a:cubicBezTo>
                    <a:pt x="3036" y="1849"/>
                    <a:pt x="1849" y="3721"/>
                    <a:pt x="662" y="5593"/>
                  </a:cubicBezTo>
                  <a:cubicBezTo>
                    <a:pt x="480" y="5889"/>
                    <a:pt x="274" y="6186"/>
                    <a:pt x="183" y="6529"/>
                  </a:cubicBezTo>
                  <a:cubicBezTo>
                    <a:pt x="0" y="7099"/>
                    <a:pt x="69" y="7738"/>
                    <a:pt x="274" y="8332"/>
                  </a:cubicBezTo>
                  <a:cubicBezTo>
                    <a:pt x="685" y="9473"/>
                    <a:pt x="1530" y="10432"/>
                    <a:pt x="2557" y="11116"/>
                  </a:cubicBezTo>
                  <a:cubicBezTo>
                    <a:pt x="3584" y="11778"/>
                    <a:pt x="4771" y="12166"/>
                    <a:pt x="5958" y="12417"/>
                  </a:cubicBezTo>
                  <a:cubicBezTo>
                    <a:pt x="6344" y="12497"/>
                    <a:pt x="6753" y="12559"/>
                    <a:pt x="7148" y="12559"/>
                  </a:cubicBezTo>
                  <a:cubicBezTo>
                    <a:pt x="7664" y="12559"/>
                    <a:pt x="8160" y="12453"/>
                    <a:pt x="8560" y="12144"/>
                  </a:cubicBezTo>
                  <a:cubicBezTo>
                    <a:pt x="8879" y="11915"/>
                    <a:pt x="9108" y="11550"/>
                    <a:pt x="9336" y="11208"/>
                  </a:cubicBezTo>
                  <a:cubicBezTo>
                    <a:pt x="10591" y="9268"/>
                    <a:pt x="11824" y="7327"/>
                    <a:pt x="12988" y="5342"/>
                  </a:cubicBezTo>
                  <a:cubicBezTo>
                    <a:pt x="13057" y="5227"/>
                    <a:pt x="13125" y="5113"/>
                    <a:pt x="13125" y="4976"/>
                  </a:cubicBezTo>
                  <a:cubicBezTo>
                    <a:pt x="13148" y="4862"/>
                    <a:pt x="13102" y="4748"/>
                    <a:pt x="13057" y="4634"/>
                  </a:cubicBezTo>
                  <a:cubicBezTo>
                    <a:pt x="12783" y="3995"/>
                    <a:pt x="12189" y="3561"/>
                    <a:pt x="11596" y="3196"/>
                  </a:cubicBezTo>
                  <a:cubicBezTo>
                    <a:pt x="9313" y="1712"/>
                    <a:pt x="6825" y="457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32"/>
            <p:cNvSpPr/>
            <p:nvPr/>
          </p:nvSpPr>
          <p:spPr>
            <a:xfrm>
              <a:off x="1162317" y="662017"/>
              <a:ext cx="324610" cy="227848"/>
            </a:xfrm>
            <a:custGeom>
              <a:rect b="b" l="l" r="r" t="t"/>
              <a:pathLst>
                <a:path extrusionOk="0" h="7787" w="11094">
                  <a:moveTo>
                    <a:pt x="2001" y="0"/>
                  </a:moveTo>
                  <a:cubicBezTo>
                    <a:pt x="1958" y="0"/>
                    <a:pt x="1915" y="1"/>
                    <a:pt x="1872" y="3"/>
                  </a:cubicBezTo>
                  <a:cubicBezTo>
                    <a:pt x="1644" y="26"/>
                    <a:pt x="1438" y="72"/>
                    <a:pt x="1256" y="209"/>
                  </a:cubicBezTo>
                  <a:cubicBezTo>
                    <a:pt x="1073" y="346"/>
                    <a:pt x="982" y="528"/>
                    <a:pt x="868" y="688"/>
                  </a:cubicBezTo>
                  <a:cubicBezTo>
                    <a:pt x="571" y="1236"/>
                    <a:pt x="297" y="1806"/>
                    <a:pt x="69" y="2400"/>
                  </a:cubicBezTo>
                  <a:cubicBezTo>
                    <a:pt x="46" y="2491"/>
                    <a:pt x="0" y="2605"/>
                    <a:pt x="0" y="2697"/>
                  </a:cubicBezTo>
                  <a:cubicBezTo>
                    <a:pt x="23" y="2856"/>
                    <a:pt x="115" y="2970"/>
                    <a:pt x="206" y="3085"/>
                  </a:cubicBezTo>
                  <a:cubicBezTo>
                    <a:pt x="754" y="3746"/>
                    <a:pt x="1461" y="4249"/>
                    <a:pt x="2169" y="4728"/>
                  </a:cubicBezTo>
                  <a:cubicBezTo>
                    <a:pt x="4246" y="6097"/>
                    <a:pt x="6551" y="7125"/>
                    <a:pt x="8948" y="7787"/>
                  </a:cubicBezTo>
                  <a:cubicBezTo>
                    <a:pt x="9907" y="7330"/>
                    <a:pt x="10591" y="6440"/>
                    <a:pt x="11002" y="5436"/>
                  </a:cubicBezTo>
                  <a:cubicBezTo>
                    <a:pt x="11048" y="5321"/>
                    <a:pt x="11093" y="5162"/>
                    <a:pt x="11071" y="5025"/>
                  </a:cubicBezTo>
                  <a:cubicBezTo>
                    <a:pt x="11048" y="4865"/>
                    <a:pt x="10911" y="4705"/>
                    <a:pt x="10774" y="4591"/>
                  </a:cubicBezTo>
                  <a:cubicBezTo>
                    <a:pt x="8674" y="2605"/>
                    <a:pt x="6118" y="1099"/>
                    <a:pt x="3333" y="254"/>
                  </a:cubicBezTo>
                  <a:cubicBezTo>
                    <a:pt x="2895" y="108"/>
                    <a:pt x="2456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32"/>
            <p:cNvSpPr/>
            <p:nvPr/>
          </p:nvSpPr>
          <p:spPr>
            <a:xfrm>
              <a:off x="1216417" y="693207"/>
              <a:ext cx="221089" cy="119176"/>
            </a:xfrm>
            <a:custGeom>
              <a:rect b="b" l="l" r="r" t="t"/>
              <a:pathLst>
                <a:path extrusionOk="0" h="4073" w="7556">
                  <a:moveTo>
                    <a:pt x="109" y="1"/>
                  </a:moveTo>
                  <a:cubicBezTo>
                    <a:pt x="95" y="1"/>
                    <a:pt x="81" y="4"/>
                    <a:pt x="69" y="10"/>
                  </a:cubicBezTo>
                  <a:cubicBezTo>
                    <a:pt x="23" y="56"/>
                    <a:pt x="0" y="124"/>
                    <a:pt x="46" y="170"/>
                  </a:cubicBezTo>
                  <a:cubicBezTo>
                    <a:pt x="594" y="1037"/>
                    <a:pt x="1552" y="1562"/>
                    <a:pt x="2420" y="1996"/>
                  </a:cubicBezTo>
                  <a:cubicBezTo>
                    <a:pt x="4017" y="2795"/>
                    <a:pt x="5707" y="3502"/>
                    <a:pt x="7418" y="4073"/>
                  </a:cubicBezTo>
                  <a:lnTo>
                    <a:pt x="7441" y="4073"/>
                  </a:lnTo>
                  <a:cubicBezTo>
                    <a:pt x="7487" y="4073"/>
                    <a:pt x="7533" y="4050"/>
                    <a:pt x="7555" y="4004"/>
                  </a:cubicBezTo>
                  <a:cubicBezTo>
                    <a:pt x="7555" y="3936"/>
                    <a:pt x="7533" y="3890"/>
                    <a:pt x="7487" y="3867"/>
                  </a:cubicBezTo>
                  <a:cubicBezTo>
                    <a:pt x="5775" y="3297"/>
                    <a:pt x="4109" y="2612"/>
                    <a:pt x="2511" y="1813"/>
                  </a:cubicBezTo>
                  <a:cubicBezTo>
                    <a:pt x="1666" y="1402"/>
                    <a:pt x="753" y="877"/>
                    <a:pt x="206" y="56"/>
                  </a:cubicBezTo>
                  <a:cubicBezTo>
                    <a:pt x="189" y="22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32"/>
            <p:cNvSpPr/>
            <p:nvPr/>
          </p:nvSpPr>
          <p:spPr>
            <a:xfrm>
              <a:off x="1034748" y="929416"/>
              <a:ext cx="275190" cy="161866"/>
            </a:xfrm>
            <a:custGeom>
              <a:rect b="b" l="l" r="r" t="t"/>
              <a:pathLst>
                <a:path extrusionOk="0" h="5532" w="9405">
                  <a:moveTo>
                    <a:pt x="928" y="1"/>
                  </a:moveTo>
                  <a:cubicBezTo>
                    <a:pt x="832" y="1"/>
                    <a:pt x="736" y="6"/>
                    <a:pt x="640" y="17"/>
                  </a:cubicBezTo>
                  <a:cubicBezTo>
                    <a:pt x="480" y="40"/>
                    <a:pt x="275" y="131"/>
                    <a:pt x="206" y="291"/>
                  </a:cubicBezTo>
                  <a:cubicBezTo>
                    <a:pt x="1" y="930"/>
                    <a:pt x="480" y="1569"/>
                    <a:pt x="982" y="2003"/>
                  </a:cubicBezTo>
                  <a:cubicBezTo>
                    <a:pt x="2626" y="3509"/>
                    <a:pt x="4634" y="4605"/>
                    <a:pt x="6803" y="5176"/>
                  </a:cubicBezTo>
                  <a:cubicBezTo>
                    <a:pt x="7259" y="5290"/>
                    <a:pt x="7716" y="5381"/>
                    <a:pt x="8195" y="5472"/>
                  </a:cubicBezTo>
                  <a:cubicBezTo>
                    <a:pt x="8334" y="5507"/>
                    <a:pt x="8488" y="5532"/>
                    <a:pt x="8640" y="5532"/>
                  </a:cubicBezTo>
                  <a:cubicBezTo>
                    <a:pt x="8888" y="5532"/>
                    <a:pt x="9126" y="5465"/>
                    <a:pt x="9268" y="5267"/>
                  </a:cubicBezTo>
                  <a:cubicBezTo>
                    <a:pt x="9405" y="5084"/>
                    <a:pt x="9382" y="4810"/>
                    <a:pt x="9291" y="4582"/>
                  </a:cubicBezTo>
                  <a:cubicBezTo>
                    <a:pt x="9177" y="4377"/>
                    <a:pt x="9017" y="4217"/>
                    <a:pt x="8834" y="4057"/>
                  </a:cubicBezTo>
                  <a:cubicBezTo>
                    <a:pt x="6985" y="2345"/>
                    <a:pt x="4794" y="1067"/>
                    <a:pt x="2397" y="291"/>
                  </a:cubicBezTo>
                  <a:cubicBezTo>
                    <a:pt x="1919" y="138"/>
                    <a:pt x="1425" y="1"/>
                    <a:pt x="928" y="1"/>
                  </a:cubicBezTo>
                  <a:close/>
                </a:path>
              </a:pathLst>
            </a:cu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132"/>
          <p:cNvSpPr/>
          <p:nvPr/>
        </p:nvSpPr>
        <p:spPr>
          <a:xfrm flipH="1" rot="-6816878">
            <a:off x="540997" y="42826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32"/>
          <p:cNvSpPr/>
          <p:nvPr/>
        </p:nvSpPr>
        <p:spPr>
          <a:xfrm>
            <a:off x="627781" y="335313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32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32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32"/>
          <p:cNvSpPr/>
          <p:nvPr/>
        </p:nvSpPr>
        <p:spPr>
          <a:xfrm>
            <a:off x="7395953" y="2608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32"/>
          <p:cNvSpPr/>
          <p:nvPr/>
        </p:nvSpPr>
        <p:spPr>
          <a:xfrm>
            <a:off x="4489705" y="41477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32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32"/>
          <p:cNvSpPr/>
          <p:nvPr/>
        </p:nvSpPr>
        <p:spPr>
          <a:xfrm>
            <a:off x="355986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132"/>
          <p:cNvSpPr/>
          <p:nvPr/>
        </p:nvSpPr>
        <p:spPr>
          <a:xfrm rot="-1531528">
            <a:off x="8645969" y="2554671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32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32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32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132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3" name="Google Shape;953;p132"/>
          <p:cNvGrpSpPr/>
          <p:nvPr/>
        </p:nvGrpSpPr>
        <p:grpSpPr>
          <a:xfrm flipH="1" rot="-113099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954" name="Google Shape;954;p132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32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32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132"/>
          <p:cNvGrpSpPr/>
          <p:nvPr/>
        </p:nvGrpSpPr>
        <p:grpSpPr>
          <a:xfrm rot="-1703417">
            <a:off x="523237" y="933608"/>
            <a:ext cx="199308" cy="251696"/>
            <a:chOff x="3311031" y="3025663"/>
            <a:chExt cx="308584" cy="389695"/>
          </a:xfrm>
        </p:grpSpPr>
        <p:sp>
          <p:nvSpPr>
            <p:cNvPr id="958" name="Google Shape;958;p132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rect b="b" l="l" r="r" t="t"/>
              <a:pathLst>
                <a:path extrusionOk="0" h="19458" w="15408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32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rect b="b" l="l" r="r" t="t"/>
              <a:pathLst>
                <a:path extrusionOk="0" h="18816" w="14266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32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rect b="b" l="l" r="r" t="t"/>
              <a:pathLst>
                <a:path extrusionOk="0" h="11581" w="11094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32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rect b="b" l="l" r="r" t="t"/>
              <a:pathLst>
                <a:path extrusionOk="0" h="7769" w="9952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132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963" name="Google Shape;963;p132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32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32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137"/>
          <p:cNvGrpSpPr/>
          <p:nvPr/>
        </p:nvGrpSpPr>
        <p:grpSpPr>
          <a:xfrm>
            <a:off x="8110321" y="782267"/>
            <a:ext cx="637156" cy="696385"/>
            <a:chOff x="849771" y="662017"/>
            <a:chExt cx="637156" cy="696385"/>
          </a:xfrm>
        </p:grpSpPr>
        <p:sp>
          <p:nvSpPr>
            <p:cNvPr id="969" name="Google Shape;969;p137"/>
            <p:cNvSpPr/>
            <p:nvPr/>
          </p:nvSpPr>
          <p:spPr>
            <a:xfrm>
              <a:off x="849771" y="788329"/>
              <a:ext cx="576393" cy="570073"/>
            </a:xfrm>
            <a:custGeom>
              <a:rect b="b" l="l" r="r" t="t"/>
              <a:pathLst>
                <a:path extrusionOk="0" h="19483" w="19699">
                  <a:moveTo>
                    <a:pt x="12988" y="0"/>
                  </a:moveTo>
                  <a:cubicBezTo>
                    <a:pt x="12287" y="539"/>
                    <a:pt x="11418" y="753"/>
                    <a:pt x="10545" y="753"/>
                  </a:cubicBezTo>
                  <a:cubicBezTo>
                    <a:pt x="10308" y="753"/>
                    <a:pt x="10072" y="737"/>
                    <a:pt x="9838" y="708"/>
                  </a:cubicBezTo>
                  <a:cubicBezTo>
                    <a:pt x="9413" y="645"/>
                    <a:pt x="8955" y="549"/>
                    <a:pt x="8522" y="549"/>
                  </a:cubicBezTo>
                  <a:cubicBezTo>
                    <a:pt x="8163" y="549"/>
                    <a:pt x="7822" y="615"/>
                    <a:pt x="7532" y="822"/>
                  </a:cubicBezTo>
                  <a:cubicBezTo>
                    <a:pt x="7373" y="959"/>
                    <a:pt x="7236" y="1119"/>
                    <a:pt x="7099" y="1301"/>
                  </a:cubicBezTo>
                  <a:cubicBezTo>
                    <a:pt x="4337" y="4771"/>
                    <a:pt x="2009" y="8582"/>
                    <a:pt x="206" y="12645"/>
                  </a:cubicBezTo>
                  <a:cubicBezTo>
                    <a:pt x="0" y="13216"/>
                    <a:pt x="206" y="13787"/>
                    <a:pt x="479" y="14266"/>
                  </a:cubicBezTo>
                  <a:cubicBezTo>
                    <a:pt x="1461" y="15978"/>
                    <a:pt x="3150" y="17142"/>
                    <a:pt x="4908" y="18032"/>
                  </a:cubicBezTo>
                  <a:cubicBezTo>
                    <a:pt x="6494" y="18836"/>
                    <a:pt x="8217" y="19483"/>
                    <a:pt x="9986" y="19483"/>
                  </a:cubicBezTo>
                  <a:cubicBezTo>
                    <a:pt x="10127" y="19483"/>
                    <a:pt x="10268" y="19478"/>
                    <a:pt x="10408" y="19470"/>
                  </a:cubicBezTo>
                  <a:cubicBezTo>
                    <a:pt x="11139" y="19447"/>
                    <a:pt x="11892" y="19287"/>
                    <a:pt x="12463" y="18831"/>
                  </a:cubicBezTo>
                  <a:cubicBezTo>
                    <a:pt x="12919" y="18489"/>
                    <a:pt x="13216" y="17986"/>
                    <a:pt x="13536" y="17507"/>
                  </a:cubicBezTo>
                  <a:cubicBezTo>
                    <a:pt x="15635" y="14129"/>
                    <a:pt x="17735" y="10751"/>
                    <a:pt x="19516" y="7167"/>
                  </a:cubicBezTo>
                  <a:cubicBezTo>
                    <a:pt x="19698" y="6346"/>
                    <a:pt x="19539" y="5866"/>
                    <a:pt x="19288" y="5478"/>
                  </a:cubicBezTo>
                  <a:cubicBezTo>
                    <a:pt x="19036" y="5090"/>
                    <a:pt x="18671" y="4771"/>
                    <a:pt x="18420" y="4405"/>
                  </a:cubicBezTo>
                  <a:cubicBezTo>
                    <a:pt x="18009" y="3858"/>
                    <a:pt x="17781" y="3196"/>
                    <a:pt x="17735" y="2511"/>
                  </a:cubicBezTo>
                  <a:cubicBezTo>
                    <a:pt x="16092" y="1780"/>
                    <a:pt x="14494" y="959"/>
                    <a:pt x="12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37"/>
            <p:cNvSpPr/>
            <p:nvPr/>
          </p:nvSpPr>
          <p:spPr>
            <a:xfrm>
              <a:off x="921222" y="935912"/>
              <a:ext cx="384710" cy="367476"/>
            </a:xfrm>
            <a:custGeom>
              <a:rect b="b" l="l" r="r" t="t"/>
              <a:pathLst>
                <a:path extrusionOk="0" h="12559" w="13148">
                  <a:moveTo>
                    <a:pt x="4246" y="0"/>
                  </a:moveTo>
                  <a:cubicBezTo>
                    <a:pt x="3036" y="1849"/>
                    <a:pt x="1849" y="3721"/>
                    <a:pt x="662" y="5593"/>
                  </a:cubicBezTo>
                  <a:cubicBezTo>
                    <a:pt x="480" y="5889"/>
                    <a:pt x="274" y="6186"/>
                    <a:pt x="183" y="6529"/>
                  </a:cubicBezTo>
                  <a:cubicBezTo>
                    <a:pt x="0" y="7099"/>
                    <a:pt x="69" y="7738"/>
                    <a:pt x="274" y="8332"/>
                  </a:cubicBezTo>
                  <a:cubicBezTo>
                    <a:pt x="685" y="9473"/>
                    <a:pt x="1530" y="10432"/>
                    <a:pt x="2557" y="11116"/>
                  </a:cubicBezTo>
                  <a:cubicBezTo>
                    <a:pt x="3584" y="11778"/>
                    <a:pt x="4771" y="12166"/>
                    <a:pt x="5958" y="12417"/>
                  </a:cubicBezTo>
                  <a:cubicBezTo>
                    <a:pt x="6344" y="12497"/>
                    <a:pt x="6753" y="12559"/>
                    <a:pt x="7148" y="12559"/>
                  </a:cubicBezTo>
                  <a:cubicBezTo>
                    <a:pt x="7664" y="12559"/>
                    <a:pt x="8160" y="12453"/>
                    <a:pt x="8560" y="12144"/>
                  </a:cubicBezTo>
                  <a:cubicBezTo>
                    <a:pt x="8879" y="11915"/>
                    <a:pt x="9108" y="11550"/>
                    <a:pt x="9336" y="11208"/>
                  </a:cubicBezTo>
                  <a:cubicBezTo>
                    <a:pt x="10591" y="9268"/>
                    <a:pt x="11824" y="7327"/>
                    <a:pt x="12988" y="5342"/>
                  </a:cubicBezTo>
                  <a:cubicBezTo>
                    <a:pt x="13057" y="5227"/>
                    <a:pt x="13125" y="5113"/>
                    <a:pt x="13125" y="4976"/>
                  </a:cubicBezTo>
                  <a:cubicBezTo>
                    <a:pt x="13148" y="4862"/>
                    <a:pt x="13102" y="4748"/>
                    <a:pt x="13057" y="4634"/>
                  </a:cubicBezTo>
                  <a:cubicBezTo>
                    <a:pt x="12783" y="3995"/>
                    <a:pt x="12189" y="3561"/>
                    <a:pt x="11596" y="3196"/>
                  </a:cubicBezTo>
                  <a:cubicBezTo>
                    <a:pt x="9313" y="1712"/>
                    <a:pt x="6825" y="457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37"/>
            <p:cNvSpPr/>
            <p:nvPr/>
          </p:nvSpPr>
          <p:spPr>
            <a:xfrm>
              <a:off x="1162317" y="662017"/>
              <a:ext cx="324610" cy="227848"/>
            </a:xfrm>
            <a:custGeom>
              <a:rect b="b" l="l" r="r" t="t"/>
              <a:pathLst>
                <a:path extrusionOk="0" h="7787" w="11094">
                  <a:moveTo>
                    <a:pt x="2001" y="0"/>
                  </a:moveTo>
                  <a:cubicBezTo>
                    <a:pt x="1958" y="0"/>
                    <a:pt x="1915" y="1"/>
                    <a:pt x="1872" y="3"/>
                  </a:cubicBezTo>
                  <a:cubicBezTo>
                    <a:pt x="1644" y="26"/>
                    <a:pt x="1438" y="72"/>
                    <a:pt x="1256" y="209"/>
                  </a:cubicBezTo>
                  <a:cubicBezTo>
                    <a:pt x="1073" y="346"/>
                    <a:pt x="982" y="528"/>
                    <a:pt x="868" y="688"/>
                  </a:cubicBezTo>
                  <a:cubicBezTo>
                    <a:pt x="571" y="1236"/>
                    <a:pt x="297" y="1806"/>
                    <a:pt x="69" y="2400"/>
                  </a:cubicBezTo>
                  <a:cubicBezTo>
                    <a:pt x="46" y="2491"/>
                    <a:pt x="0" y="2605"/>
                    <a:pt x="0" y="2697"/>
                  </a:cubicBezTo>
                  <a:cubicBezTo>
                    <a:pt x="23" y="2856"/>
                    <a:pt x="115" y="2970"/>
                    <a:pt x="206" y="3085"/>
                  </a:cubicBezTo>
                  <a:cubicBezTo>
                    <a:pt x="754" y="3746"/>
                    <a:pt x="1461" y="4249"/>
                    <a:pt x="2169" y="4728"/>
                  </a:cubicBezTo>
                  <a:cubicBezTo>
                    <a:pt x="4246" y="6097"/>
                    <a:pt x="6551" y="7125"/>
                    <a:pt x="8948" y="7787"/>
                  </a:cubicBezTo>
                  <a:cubicBezTo>
                    <a:pt x="9907" y="7330"/>
                    <a:pt x="10591" y="6440"/>
                    <a:pt x="11002" y="5436"/>
                  </a:cubicBezTo>
                  <a:cubicBezTo>
                    <a:pt x="11048" y="5321"/>
                    <a:pt x="11093" y="5162"/>
                    <a:pt x="11071" y="5025"/>
                  </a:cubicBezTo>
                  <a:cubicBezTo>
                    <a:pt x="11048" y="4865"/>
                    <a:pt x="10911" y="4705"/>
                    <a:pt x="10774" y="4591"/>
                  </a:cubicBezTo>
                  <a:cubicBezTo>
                    <a:pt x="8674" y="2605"/>
                    <a:pt x="6118" y="1099"/>
                    <a:pt x="3333" y="254"/>
                  </a:cubicBezTo>
                  <a:cubicBezTo>
                    <a:pt x="2895" y="108"/>
                    <a:pt x="2456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37"/>
            <p:cNvSpPr/>
            <p:nvPr/>
          </p:nvSpPr>
          <p:spPr>
            <a:xfrm>
              <a:off x="1216417" y="693207"/>
              <a:ext cx="221089" cy="119176"/>
            </a:xfrm>
            <a:custGeom>
              <a:rect b="b" l="l" r="r" t="t"/>
              <a:pathLst>
                <a:path extrusionOk="0" h="4073" w="7556">
                  <a:moveTo>
                    <a:pt x="109" y="1"/>
                  </a:moveTo>
                  <a:cubicBezTo>
                    <a:pt x="95" y="1"/>
                    <a:pt x="81" y="4"/>
                    <a:pt x="69" y="10"/>
                  </a:cubicBezTo>
                  <a:cubicBezTo>
                    <a:pt x="23" y="56"/>
                    <a:pt x="0" y="124"/>
                    <a:pt x="46" y="170"/>
                  </a:cubicBezTo>
                  <a:cubicBezTo>
                    <a:pt x="594" y="1037"/>
                    <a:pt x="1552" y="1562"/>
                    <a:pt x="2420" y="1996"/>
                  </a:cubicBezTo>
                  <a:cubicBezTo>
                    <a:pt x="4017" y="2795"/>
                    <a:pt x="5707" y="3502"/>
                    <a:pt x="7418" y="4073"/>
                  </a:cubicBezTo>
                  <a:lnTo>
                    <a:pt x="7441" y="4073"/>
                  </a:lnTo>
                  <a:cubicBezTo>
                    <a:pt x="7487" y="4073"/>
                    <a:pt x="7533" y="4050"/>
                    <a:pt x="7555" y="4004"/>
                  </a:cubicBezTo>
                  <a:cubicBezTo>
                    <a:pt x="7555" y="3936"/>
                    <a:pt x="7533" y="3890"/>
                    <a:pt x="7487" y="3867"/>
                  </a:cubicBezTo>
                  <a:cubicBezTo>
                    <a:pt x="5775" y="3297"/>
                    <a:pt x="4109" y="2612"/>
                    <a:pt x="2511" y="1813"/>
                  </a:cubicBezTo>
                  <a:cubicBezTo>
                    <a:pt x="1666" y="1402"/>
                    <a:pt x="753" y="877"/>
                    <a:pt x="206" y="56"/>
                  </a:cubicBezTo>
                  <a:cubicBezTo>
                    <a:pt x="189" y="22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37"/>
            <p:cNvSpPr/>
            <p:nvPr/>
          </p:nvSpPr>
          <p:spPr>
            <a:xfrm>
              <a:off x="1034748" y="929416"/>
              <a:ext cx="275190" cy="161866"/>
            </a:xfrm>
            <a:custGeom>
              <a:rect b="b" l="l" r="r" t="t"/>
              <a:pathLst>
                <a:path extrusionOk="0" h="5532" w="9405">
                  <a:moveTo>
                    <a:pt x="928" y="1"/>
                  </a:moveTo>
                  <a:cubicBezTo>
                    <a:pt x="832" y="1"/>
                    <a:pt x="736" y="6"/>
                    <a:pt x="640" y="17"/>
                  </a:cubicBezTo>
                  <a:cubicBezTo>
                    <a:pt x="480" y="40"/>
                    <a:pt x="275" y="131"/>
                    <a:pt x="206" y="291"/>
                  </a:cubicBezTo>
                  <a:cubicBezTo>
                    <a:pt x="1" y="930"/>
                    <a:pt x="480" y="1569"/>
                    <a:pt x="982" y="2003"/>
                  </a:cubicBezTo>
                  <a:cubicBezTo>
                    <a:pt x="2626" y="3509"/>
                    <a:pt x="4634" y="4605"/>
                    <a:pt x="6803" y="5176"/>
                  </a:cubicBezTo>
                  <a:cubicBezTo>
                    <a:pt x="7259" y="5290"/>
                    <a:pt x="7716" y="5381"/>
                    <a:pt x="8195" y="5472"/>
                  </a:cubicBezTo>
                  <a:cubicBezTo>
                    <a:pt x="8334" y="5507"/>
                    <a:pt x="8488" y="5532"/>
                    <a:pt x="8640" y="5532"/>
                  </a:cubicBezTo>
                  <a:cubicBezTo>
                    <a:pt x="8888" y="5532"/>
                    <a:pt x="9126" y="5465"/>
                    <a:pt x="9268" y="5267"/>
                  </a:cubicBezTo>
                  <a:cubicBezTo>
                    <a:pt x="9405" y="5084"/>
                    <a:pt x="9382" y="4810"/>
                    <a:pt x="9291" y="4582"/>
                  </a:cubicBezTo>
                  <a:cubicBezTo>
                    <a:pt x="9177" y="4377"/>
                    <a:pt x="9017" y="4217"/>
                    <a:pt x="8834" y="4057"/>
                  </a:cubicBezTo>
                  <a:cubicBezTo>
                    <a:pt x="6985" y="2345"/>
                    <a:pt x="4794" y="1067"/>
                    <a:pt x="2397" y="291"/>
                  </a:cubicBezTo>
                  <a:cubicBezTo>
                    <a:pt x="1919" y="138"/>
                    <a:pt x="1425" y="1"/>
                    <a:pt x="928" y="1"/>
                  </a:cubicBezTo>
                  <a:close/>
                </a:path>
              </a:pathLst>
            </a:cu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137"/>
          <p:cNvSpPr/>
          <p:nvPr/>
        </p:nvSpPr>
        <p:spPr>
          <a:xfrm flipH="1" rot="-6816878">
            <a:off x="540997" y="42826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37"/>
          <p:cNvSpPr/>
          <p:nvPr/>
        </p:nvSpPr>
        <p:spPr>
          <a:xfrm>
            <a:off x="627781" y="335313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37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37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37"/>
          <p:cNvSpPr/>
          <p:nvPr/>
        </p:nvSpPr>
        <p:spPr>
          <a:xfrm>
            <a:off x="7395953" y="260865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37"/>
          <p:cNvSpPr/>
          <p:nvPr/>
        </p:nvSpPr>
        <p:spPr>
          <a:xfrm>
            <a:off x="4489705" y="41477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37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37"/>
          <p:cNvSpPr/>
          <p:nvPr/>
        </p:nvSpPr>
        <p:spPr>
          <a:xfrm>
            <a:off x="355986" y="257890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37"/>
          <p:cNvSpPr/>
          <p:nvPr/>
        </p:nvSpPr>
        <p:spPr>
          <a:xfrm rot="-1531528">
            <a:off x="8645969" y="2554671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37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37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137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37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7" name="Google Shape;987;p137"/>
          <p:cNvGrpSpPr/>
          <p:nvPr/>
        </p:nvGrpSpPr>
        <p:grpSpPr>
          <a:xfrm flipH="1" rot="-113099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988" name="Google Shape;988;p137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37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37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137"/>
          <p:cNvGrpSpPr/>
          <p:nvPr/>
        </p:nvGrpSpPr>
        <p:grpSpPr>
          <a:xfrm rot="-1703417">
            <a:off x="675637" y="933608"/>
            <a:ext cx="199308" cy="251696"/>
            <a:chOff x="3311031" y="3025663"/>
            <a:chExt cx="308584" cy="389695"/>
          </a:xfrm>
        </p:grpSpPr>
        <p:sp>
          <p:nvSpPr>
            <p:cNvPr id="992" name="Google Shape;992;p137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rect b="b" l="l" r="r" t="t"/>
              <a:pathLst>
                <a:path extrusionOk="0" h="19458" w="15408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37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rect b="b" l="l" r="r" t="t"/>
              <a:pathLst>
                <a:path extrusionOk="0" h="18816" w="14266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37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rect b="b" l="l" r="r" t="t"/>
              <a:pathLst>
                <a:path extrusionOk="0" h="11581" w="11094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37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rect b="b" l="l" r="r" t="t"/>
              <a:pathLst>
                <a:path extrusionOk="0" h="7769" w="9952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137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997" name="Google Shape;997;p137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37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37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38"/>
          <p:cNvSpPr/>
          <p:nvPr/>
        </p:nvSpPr>
        <p:spPr>
          <a:xfrm>
            <a:off x="-13048" y="2051750"/>
            <a:ext cx="9170088" cy="3115067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Google Shape;1002;p138"/>
          <p:cNvGrpSpPr/>
          <p:nvPr/>
        </p:nvGrpSpPr>
        <p:grpSpPr>
          <a:xfrm rot="5742636">
            <a:off x="6439574" y="2643013"/>
            <a:ext cx="388057" cy="363933"/>
            <a:chOff x="3089978" y="4184399"/>
            <a:chExt cx="388071" cy="363947"/>
          </a:xfrm>
        </p:grpSpPr>
        <p:sp>
          <p:nvSpPr>
            <p:cNvPr id="1003" name="Google Shape;1003;p138"/>
            <p:cNvSpPr/>
            <p:nvPr/>
          </p:nvSpPr>
          <p:spPr>
            <a:xfrm>
              <a:off x="3089978" y="4184399"/>
              <a:ext cx="388071" cy="363947"/>
            </a:xfrm>
            <a:custGeom>
              <a:rect b="b" l="l" r="r" t="t"/>
              <a:pathLst>
                <a:path extrusionOk="0" h="13487" w="14381">
                  <a:moveTo>
                    <a:pt x="2308" y="0"/>
                  </a:moveTo>
                  <a:cubicBezTo>
                    <a:pt x="1580" y="0"/>
                    <a:pt x="863" y="267"/>
                    <a:pt x="434" y="855"/>
                  </a:cubicBezTo>
                  <a:cubicBezTo>
                    <a:pt x="92" y="1312"/>
                    <a:pt x="0" y="1905"/>
                    <a:pt x="46" y="2499"/>
                  </a:cubicBezTo>
                  <a:cubicBezTo>
                    <a:pt x="206" y="4097"/>
                    <a:pt x="1507" y="5306"/>
                    <a:pt x="2716" y="6379"/>
                  </a:cubicBezTo>
                  <a:cubicBezTo>
                    <a:pt x="4953" y="8319"/>
                    <a:pt x="7190" y="10282"/>
                    <a:pt x="9404" y="12245"/>
                  </a:cubicBezTo>
                  <a:cubicBezTo>
                    <a:pt x="9747" y="12542"/>
                    <a:pt x="10409" y="12976"/>
                    <a:pt x="11093" y="13249"/>
                  </a:cubicBezTo>
                  <a:cubicBezTo>
                    <a:pt x="11453" y="13400"/>
                    <a:pt x="11849" y="13486"/>
                    <a:pt x="12234" y="13486"/>
                  </a:cubicBezTo>
                  <a:cubicBezTo>
                    <a:pt x="12607" y="13486"/>
                    <a:pt x="12971" y="13406"/>
                    <a:pt x="13285" y="13227"/>
                  </a:cubicBezTo>
                  <a:cubicBezTo>
                    <a:pt x="13992" y="12839"/>
                    <a:pt x="14380" y="12017"/>
                    <a:pt x="14380" y="11218"/>
                  </a:cubicBezTo>
                  <a:cubicBezTo>
                    <a:pt x="14380" y="10419"/>
                    <a:pt x="14038" y="9643"/>
                    <a:pt x="13558" y="9004"/>
                  </a:cubicBezTo>
                  <a:cubicBezTo>
                    <a:pt x="13102" y="8365"/>
                    <a:pt x="12486" y="7817"/>
                    <a:pt x="11892" y="7292"/>
                  </a:cubicBezTo>
                  <a:cubicBezTo>
                    <a:pt x="9861" y="5489"/>
                    <a:pt x="7829" y="3663"/>
                    <a:pt x="5798" y="1860"/>
                  </a:cubicBezTo>
                  <a:cubicBezTo>
                    <a:pt x="5022" y="1175"/>
                    <a:pt x="4223" y="467"/>
                    <a:pt x="3241" y="148"/>
                  </a:cubicBezTo>
                  <a:cubicBezTo>
                    <a:pt x="2944" y="51"/>
                    <a:pt x="2625" y="0"/>
                    <a:pt x="2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38"/>
            <p:cNvSpPr/>
            <p:nvPr/>
          </p:nvSpPr>
          <p:spPr>
            <a:xfrm>
              <a:off x="3168208" y="4252428"/>
              <a:ext cx="225460" cy="223004"/>
            </a:xfrm>
            <a:custGeom>
              <a:rect b="b" l="l" r="r" t="t"/>
              <a:pathLst>
                <a:path extrusionOk="0" h="8264" w="8355">
                  <a:moveTo>
                    <a:pt x="3629" y="1"/>
                  </a:moveTo>
                  <a:cubicBezTo>
                    <a:pt x="2465" y="1370"/>
                    <a:pt x="1255" y="2717"/>
                    <a:pt x="0" y="4018"/>
                  </a:cubicBezTo>
                  <a:cubicBezTo>
                    <a:pt x="1621" y="5433"/>
                    <a:pt x="3218" y="6848"/>
                    <a:pt x="4839" y="8263"/>
                  </a:cubicBezTo>
                  <a:cubicBezTo>
                    <a:pt x="5957" y="6848"/>
                    <a:pt x="7144" y="5501"/>
                    <a:pt x="8354" y="4200"/>
                  </a:cubicBezTo>
                  <a:cubicBezTo>
                    <a:pt x="6779" y="2808"/>
                    <a:pt x="5204" y="1393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38"/>
            <p:cNvSpPr/>
            <p:nvPr/>
          </p:nvSpPr>
          <p:spPr>
            <a:xfrm>
              <a:off x="3202074" y="4297385"/>
              <a:ext cx="155865" cy="132469"/>
            </a:xfrm>
            <a:custGeom>
              <a:rect b="b" l="l" r="r" t="t"/>
              <a:pathLst>
                <a:path extrusionOk="0" h="4909" w="5776">
                  <a:moveTo>
                    <a:pt x="1941" y="1"/>
                  </a:moveTo>
                  <a:cubicBezTo>
                    <a:pt x="1872" y="1"/>
                    <a:pt x="1804" y="46"/>
                    <a:pt x="1826" y="115"/>
                  </a:cubicBezTo>
                  <a:cubicBezTo>
                    <a:pt x="1826" y="183"/>
                    <a:pt x="1872" y="252"/>
                    <a:pt x="1941" y="252"/>
                  </a:cubicBezTo>
                  <a:lnTo>
                    <a:pt x="2534" y="252"/>
                  </a:lnTo>
                  <a:cubicBezTo>
                    <a:pt x="2603" y="252"/>
                    <a:pt x="2648" y="183"/>
                    <a:pt x="2648" y="115"/>
                  </a:cubicBezTo>
                  <a:cubicBezTo>
                    <a:pt x="2648" y="46"/>
                    <a:pt x="2603" y="1"/>
                    <a:pt x="2534" y="1"/>
                  </a:cubicBezTo>
                  <a:close/>
                  <a:moveTo>
                    <a:pt x="2511" y="845"/>
                  </a:moveTo>
                  <a:cubicBezTo>
                    <a:pt x="2443" y="845"/>
                    <a:pt x="2374" y="914"/>
                    <a:pt x="2374" y="982"/>
                  </a:cubicBezTo>
                  <a:cubicBezTo>
                    <a:pt x="2374" y="1051"/>
                    <a:pt x="2443" y="1096"/>
                    <a:pt x="2511" y="1096"/>
                  </a:cubicBezTo>
                  <a:lnTo>
                    <a:pt x="3150" y="1096"/>
                  </a:lnTo>
                  <a:cubicBezTo>
                    <a:pt x="3219" y="1096"/>
                    <a:pt x="3264" y="1028"/>
                    <a:pt x="3264" y="960"/>
                  </a:cubicBezTo>
                  <a:cubicBezTo>
                    <a:pt x="3264" y="891"/>
                    <a:pt x="3219" y="845"/>
                    <a:pt x="3150" y="845"/>
                  </a:cubicBezTo>
                  <a:close/>
                  <a:moveTo>
                    <a:pt x="4474" y="1576"/>
                  </a:moveTo>
                  <a:lnTo>
                    <a:pt x="3789" y="1667"/>
                  </a:lnTo>
                  <a:cubicBezTo>
                    <a:pt x="3721" y="1667"/>
                    <a:pt x="3675" y="1736"/>
                    <a:pt x="3698" y="1804"/>
                  </a:cubicBezTo>
                  <a:cubicBezTo>
                    <a:pt x="3698" y="1873"/>
                    <a:pt x="3744" y="1918"/>
                    <a:pt x="3812" y="1918"/>
                  </a:cubicBezTo>
                  <a:lnTo>
                    <a:pt x="3835" y="1918"/>
                  </a:lnTo>
                  <a:lnTo>
                    <a:pt x="4497" y="1827"/>
                  </a:lnTo>
                  <a:cubicBezTo>
                    <a:pt x="4565" y="1827"/>
                    <a:pt x="4611" y="1758"/>
                    <a:pt x="4611" y="1690"/>
                  </a:cubicBezTo>
                  <a:cubicBezTo>
                    <a:pt x="4588" y="1621"/>
                    <a:pt x="4543" y="1576"/>
                    <a:pt x="4474" y="1576"/>
                  </a:cubicBezTo>
                  <a:close/>
                  <a:moveTo>
                    <a:pt x="2100" y="1690"/>
                  </a:moveTo>
                  <a:cubicBezTo>
                    <a:pt x="1849" y="1713"/>
                    <a:pt x="1621" y="1736"/>
                    <a:pt x="1393" y="1781"/>
                  </a:cubicBezTo>
                  <a:cubicBezTo>
                    <a:pt x="1324" y="1804"/>
                    <a:pt x="1279" y="1873"/>
                    <a:pt x="1301" y="1941"/>
                  </a:cubicBezTo>
                  <a:cubicBezTo>
                    <a:pt x="1301" y="2009"/>
                    <a:pt x="1370" y="2055"/>
                    <a:pt x="1416" y="2055"/>
                  </a:cubicBezTo>
                  <a:cubicBezTo>
                    <a:pt x="1416" y="2055"/>
                    <a:pt x="1438" y="2032"/>
                    <a:pt x="1438" y="2032"/>
                  </a:cubicBezTo>
                  <a:cubicBezTo>
                    <a:pt x="1667" y="1987"/>
                    <a:pt x="1895" y="1964"/>
                    <a:pt x="2100" y="1941"/>
                  </a:cubicBezTo>
                  <a:cubicBezTo>
                    <a:pt x="2169" y="1941"/>
                    <a:pt x="2237" y="1895"/>
                    <a:pt x="2237" y="1827"/>
                  </a:cubicBezTo>
                  <a:cubicBezTo>
                    <a:pt x="2214" y="1736"/>
                    <a:pt x="2169" y="1690"/>
                    <a:pt x="2100" y="1690"/>
                  </a:cubicBezTo>
                  <a:close/>
                  <a:moveTo>
                    <a:pt x="822" y="2032"/>
                  </a:moveTo>
                  <a:lnTo>
                    <a:pt x="115" y="2055"/>
                  </a:lnTo>
                  <a:cubicBezTo>
                    <a:pt x="46" y="2055"/>
                    <a:pt x="0" y="2101"/>
                    <a:pt x="0" y="2169"/>
                  </a:cubicBezTo>
                  <a:cubicBezTo>
                    <a:pt x="0" y="2238"/>
                    <a:pt x="46" y="2306"/>
                    <a:pt x="137" y="2306"/>
                  </a:cubicBezTo>
                  <a:lnTo>
                    <a:pt x="822" y="2283"/>
                  </a:lnTo>
                  <a:lnTo>
                    <a:pt x="822" y="2032"/>
                  </a:lnTo>
                  <a:close/>
                  <a:moveTo>
                    <a:pt x="1712" y="2740"/>
                  </a:moveTo>
                  <a:cubicBezTo>
                    <a:pt x="1644" y="2740"/>
                    <a:pt x="1575" y="2808"/>
                    <a:pt x="1575" y="2877"/>
                  </a:cubicBezTo>
                  <a:cubicBezTo>
                    <a:pt x="1575" y="2945"/>
                    <a:pt x="1621" y="2991"/>
                    <a:pt x="1690" y="2991"/>
                  </a:cubicBezTo>
                  <a:lnTo>
                    <a:pt x="2511" y="3037"/>
                  </a:lnTo>
                  <a:lnTo>
                    <a:pt x="2534" y="3037"/>
                  </a:lnTo>
                  <a:cubicBezTo>
                    <a:pt x="2603" y="3037"/>
                    <a:pt x="2648" y="2991"/>
                    <a:pt x="2648" y="2922"/>
                  </a:cubicBezTo>
                  <a:cubicBezTo>
                    <a:pt x="2648" y="2854"/>
                    <a:pt x="2603" y="2786"/>
                    <a:pt x="2534" y="2786"/>
                  </a:cubicBezTo>
                  <a:lnTo>
                    <a:pt x="1712" y="2740"/>
                  </a:lnTo>
                  <a:close/>
                  <a:moveTo>
                    <a:pt x="5651" y="2711"/>
                  </a:moveTo>
                  <a:cubicBezTo>
                    <a:pt x="5640" y="2711"/>
                    <a:pt x="5628" y="2713"/>
                    <a:pt x="5615" y="2717"/>
                  </a:cubicBezTo>
                  <a:cubicBezTo>
                    <a:pt x="5364" y="2763"/>
                    <a:pt x="5136" y="2786"/>
                    <a:pt x="4885" y="2808"/>
                  </a:cubicBezTo>
                  <a:cubicBezTo>
                    <a:pt x="4817" y="2808"/>
                    <a:pt x="4771" y="2877"/>
                    <a:pt x="4771" y="2945"/>
                  </a:cubicBezTo>
                  <a:cubicBezTo>
                    <a:pt x="4771" y="3014"/>
                    <a:pt x="4817" y="3059"/>
                    <a:pt x="4885" y="3059"/>
                  </a:cubicBezTo>
                  <a:lnTo>
                    <a:pt x="4908" y="3059"/>
                  </a:lnTo>
                  <a:cubicBezTo>
                    <a:pt x="5159" y="3037"/>
                    <a:pt x="5410" y="3014"/>
                    <a:pt x="5661" y="2968"/>
                  </a:cubicBezTo>
                  <a:cubicBezTo>
                    <a:pt x="5730" y="2945"/>
                    <a:pt x="5775" y="2877"/>
                    <a:pt x="5752" y="2808"/>
                  </a:cubicBezTo>
                  <a:cubicBezTo>
                    <a:pt x="5752" y="2752"/>
                    <a:pt x="5706" y="2711"/>
                    <a:pt x="5651" y="2711"/>
                  </a:cubicBezTo>
                  <a:close/>
                  <a:moveTo>
                    <a:pt x="4086" y="3265"/>
                  </a:moveTo>
                  <a:lnTo>
                    <a:pt x="3356" y="3311"/>
                  </a:lnTo>
                  <a:cubicBezTo>
                    <a:pt x="3287" y="3311"/>
                    <a:pt x="3219" y="3379"/>
                    <a:pt x="3242" y="3447"/>
                  </a:cubicBezTo>
                  <a:cubicBezTo>
                    <a:pt x="3242" y="3516"/>
                    <a:pt x="3287" y="3562"/>
                    <a:pt x="3356" y="3562"/>
                  </a:cubicBezTo>
                  <a:lnTo>
                    <a:pt x="4109" y="3516"/>
                  </a:lnTo>
                  <a:cubicBezTo>
                    <a:pt x="4177" y="3516"/>
                    <a:pt x="4223" y="3470"/>
                    <a:pt x="4223" y="3402"/>
                  </a:cubicBezTo>
                  <a:cubicBezTo>
                    <a:pt x="4223" y="3333"/>
                    <a:pt x="4155" y="3265"/>
                    <a:pt x="4086" y="3265"/>
                  </a:cubicBezTo>
                  <a:close/>
                  <a:moveTo>
                    <a:pt x="1758" y="3904"/>
                  </a:moveTo>
                  <a:cubicBezTo>
                    <a:pt x="1690" y="3904"/>
                    <a:pt x="1621" y="3972"/>
                    <a:pt x="1621" y="4041"/>
                  </a:cubicBezTo>
                  <a:cubicBezTo>
                    <a:pt x="1621" y="4109"/>
                    <a:pt x="1667" y="4178"/>
                    <a:pt x="1735" y="4178"/>
                  </a:cubicBezTo>
                  <a:lnTo>
                    <a:pt x="2625" y="4201"/>
                  </a:lnTo>
                  <a:cubicBezTo>
                    <a:pt x="2694" y="4201"/>
                    <a:pt x="2739" y="4132"/>
                    <a:pt x="2739" y="4064"/>
                  </a:cubicBezTo>
                  <a:cubicBezTo>
                    <a:pt x="2739" y="3995"/>
                    <a:pt x="2694" y="3950"/>
                    <a:pt x="2625" y="3950"/>
                  </a:cubicBezTo>
                  <a:lnTo>
                    <a:pt x="1758" y="3904"/>
                  </a:lnTo>
                  <a:close/>
                  <a:moveTo>
                    <a:pt x="4155" y="4634"/>
                  </a:moveTo>
                  <a:lnTo>
                    <a:pt x="3287" y="4657"/>
                  </a:lnTo>
                  <a:cubicBezTo>
                    <a:pt x="3219" y="4657"/>
                    <a:pt x="3150" y="4703"/>
                    <a:pt x="3150" y="4771"/>
                  </a:cubicBezTo>
                  <a:cubicBezTo>
                    <a:pt x="3150" y="4863"/>
                    <a:pt x="3219" y="4908"/>
                    <a:pt x="3287" y="4908"/>
                  </a:cubicBezTo>
                  <a:lnTo>
                    <a:pt x="4155" y="4885"/>
                  </a:lnTo>
                  <a:cubicBezTo>
                    <a:pt x="4223" y="4885"/>
                    <a:pt x="4292" y="4817"/>
                    <a:pt x="4292" y="4749"/>
                  </a:cubicBezTo>
                  <a:cubicBezTo>
                    <a:pt x="4292" y="4680"/>
                    <a:pt x="4223" y="4634"/>
                    <a:pt x="4155" y="4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138"/>
          <p:cNvGrpSpPr/>
          <p:nvPr/>
        </p:nvGrpSpPr>
        <p:grpSpPr>
          <a:xfrm>
            <a:off x="5961462" y="3657294"/>
            <a:ext cx="186655" cy="149254"/>
            <a:chOff x="2858987" y="3108507"/>
            <a:chExt cx="186655" cy="149254"/>
          </a:xfrm>
        </p:grpSpPr>
        <p:sp>
          <p:nvSpPr>
            <p:cNvPr id="1007" name="Google Shape;1007;p138"/>
            <p:cNvSpPr/>
            <p:nvPr/>
          </p:nvSpPr>
          <p:spPr>
            <a:xfrm>
              <a:off x="2870698" y="3108507"/>
              <a:ext cx="174944" cy="127045"/>
            </a:xfrm>
            <a:custGeom>
              <a:rect b="b" l="l" r="r" t="t"/>
              <a:pathLst>
                <a:path extrusionOk="0" h="4708" w="6483">
                  <a:moveTo>
                    <a:pt x="1852" y="0"/>
                  </a:moveTo>
                  <a:cubicBezTo>
                    <a:pt x="1698" y="0"/>
                    <a:pt x="1545" y="16"/>
                    <a:pt x="1393" y="51"/>
                  </a:cubicBezTo>
                  <a:cubicBezTo>
                    <a:pt x="799" y="165"/>
                    <a:pt x="251" y="644"/>
                    <a:pt x="206" y="1238"/>
                  </a:cubicBezTo>
                  <a:cubicBezTo>
                    <a:pt x="0" y="1512"/>
                    <a:pt x="137" y="2128"/>
                    <a:pt x="434" y="2584"/>
                  </a:cubicBezTo>
                  <a:cubicBezTo>
                    <a:pt x="754" y="3041"/>
                    <a:pt x="1233" y="3360"/>
                    <a:pt x="1712" y="3634"/>
                  </a:cubicBezTo>
                  <a:cubicBezTo>
                    <a:pt x="2648" y="4205"/>
                    <a:pt x="3698" y="4684"/>
                    <a:pt x="4817" y="4707"/>
                  </a:cubicBezTo>
                  <a:cubicBezTo>
                    <a:pt x="5273" y="4707"/>
                    <a:pt x="5775" y="4616"/>
                    <a:pt x="6072" y="4296"/>
                  </a:cubicBezTo>
                  <a:cubicBezTo>
                    <a:pt x="6414" y="3931"/>
                    <a:pt x="6483" y="3383"/>
                    <a:pt x="6323" y="2904"/>
                  </a:cubicBezTo>
                  <a:cubicBezTo>
                    <a:pt x="6140" y="2447"/>
                    <a:pt x="5821" y="2059"/>
                    <a:pt x="5456" y="1740"/>
                  </a:cubicBezTo>
                  <a:cubicBezTo>
                    <a:pt x="4771" y="1124"/>
                    <a:pt x="4018" y="644"/>
                    <a:pt x="3173" y="302"/>
                  </a:cubicBezTo>
                  <a:cubicBezTo>
                    <a:pt x="2749" y="132"/>
                    <a:pt x="2299" y="0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38"/>
            <p:cNvSpPr/>
            <p:nvPr/>
          </p:nvSpPr>
          <p:spPr>
            <a:xfrm>
              <a:off x="2858987" y="3135114"/>
              <a:ext cx="175564" cy="122647"/>
            </a:xfrm>
            <a:custGeom>
              <a:rect b="b" l="l" r="r" t="t"/>
              <a:pathLst>
                <a:path extrusionOk="0" h="4545" w="6506">
                  <a:moveTo>
                    <a:pt x="685" y="1"/>
                  </a:moveTo>
                  <a:lnTo>
                    <a:pt x="685" y="1"/>
                  </a:lnTo>
                  <a:cubicBezTo>
                    <a:pt x="1" y="754"/>
                    <a:pt x="206" y="2009"/>
                    <a:pt x="891" y="2785"/>
                  </a:cubicBezTo>
                  <a:cubicBezTo>
                    <a:pt x="1553" y="3538"/>
                    <a:pt x="2557" y="3927"/>
                    <a:pt x="3516" y="4246"/>
                  </a:cubicBezTo>
                  <a:cubicBezTo>
                    <a:pt x="3982" y="4395"/>
                    <a:pt x="4463" y="4544"/>
                    <a:pt x="4947" y="4544"/>
                  </a:cubicBezTo>
                  <a:cubicBezTo>
                    <a:pt x="5056" y="4544"/>
                    <a:pt x="5164" y="4537"/>
                    <a:pt x="5273" y="4520"/>
                  </a:cubicBezTo>
                  <a:cubicBezTo>
                    <a:pt x="5867" y="4429"/>
                    <a:pt x="6460" y="3972"/>
                    <a:pt x="6506" y="3379"/>
                  </a:cubicBezTo>
                  <a:cubicBezTo>
                    <a:pt x="6506" y="3356"/>
                    <a:pt x="6506" y="3333"/>
                    <a:pt x="6506" y="3333"/>
                  </a:cubicBezTo>
                  <a:cubicBezTo>
                    <a:pt x="6186" y="3630"/>
                    <a:pt x="5707" y="3721"/>
                    <a:pt x="5251" y="3721"/>
                  </a:cubicBezTo>
                  <a:cubicBezTo>
                    <a:pt x="4132" y="3698"/>
                    <a:pt x="3082" y="3219"/>
                    <a:pt x="2146" y="2648"/>
                  </a:cubicBezTo>
                  <a:cubicBezTo>
                    <a:pt x="1667" y="2374"/>
                    <a:pt x="1188" y="2055"/>
                    <a:pt x="868" y="1598"/>
                  </a:cubicBezTo>
                  <a:cubicBezTo>
                    <a:pt x="571" y="1142"/>
                    <a:pt x="434" y="526"/>
                    <a:pt x="640" y="252"/>
                  </a:cubicBezTo>
                  <a:cubicBezTo>
                    <a:pt x="640" y="160"/>
                    <a:pt x="663" y="92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38"/>
            <p:cNvSpPr/>
            <p:nvPr/>
          </p:nvSpPr>
          <p:spPr>
            <a:xfrm>
              <a:off x="2908261" y="3140052"/>
              <a:ext cx="104756" cy="65708"/>
            </a:xfrm>
            <a:custGeom>
              <a:rect b="b" l="l" r="r" t="t"/>
              <a:pathLst>
                <a:path extrusionOk="0" h="2435" w="3882">
                  <a:moveTo>
                    <a:pt x="1" y="0"/>
                  </a:moveTo>
                  <a:cubicBezTo>
                    <a:pt x="1119" y="799"/>
                    <a:pt x="2306" y="1552"/>
                    <a:pt x="3493" y="2306"/>
                  </a:cubicBezTo>
                  <a:cubicBezTo>
                    <a:pt x="3582" y="2377"/>
                    <a:pt x="3699" y="2434"/>
                    <a:pt x="3800" y="2434"/>
                  </a:cubicBezTo>
                  <a:cubicBezTo>
                    <a:pt x="3829" y="2434"/>
                    <a:pt x="3856" y="2430"/>
                    <a:pt x="3881" y="2420"/>
                  </a:cubicBezTo>
                  <a:cubicBezTo>
                    <a:pt x="3858" y="1940"/>
                    <a:pt x="3470" y="1575"/>
                    <a:pt x="3082" y="1301"/>
                  </a:cubicBezTo>
                  <a:cubicBezTo>
                    <a:pt x="2169" y="639"/>
                    <a:pt x="1119" y="1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138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38"/>
          <p:cNvSpPr/>
          <p:nvPr/>
        </p:nvSpPr>
        <p:spPr>
          <a:xfrm>
            <a:off x="597062" y="3646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138"/>
          <p:cNvGrpSpPr/>
          <p:nvPr/>
        </p:nvGrpSpPr>
        <p:grpSpPr>
          <a:xfrm flipH="1">
            <a:off x="7316051" y="3215255"/>
            <a:ext cx="436105" cy="547391"/>
            <a:chOff x="3474326" y="3626268"/>
            <a:chExt cx="436105" cy="547391"/>
          </a:xfrm>
        </p:grpSpPr>
        <p:sp>
          <p:nvSpPr>
            <p:cNvPr id="1013" name="Google Shape;1013;p138"/>
            <p:cNvSpPr/>
            <p:nvPr/>
          </p:nvSpPr>
          <p:spPr>
            <a:xfrm>
              <a:off x="3474326" y="3626268"/>
              <a:ext cx="436105" cy="547391"/>
            </a:xfrm>
            <a:custGeom>
              <a:rect b="b" l="l" r="r" t="t"/>
              <a:pathLst>
                <a:path extrusionOk="0" h="20285" w="16161">
                  <a:moveTo>
                    <a:pt x="15014" y="0"/>
                  </a:moveTo>
                  <a:cubicBezTo>
                    <a:pt x="14698" y="0"/>
                    <a:pt x="14368" y="114"/>
                    <a:pt x="14106" y="288"/>
                  </a:cubicBezTo>
                  <a:cubicBezTo>
                    <a:pt x="13307" y="790"/>
                    <a:pt x="12897" y="1703"/>
                    <a:pt x="12508" y="2548"/>
                  </a:cubicBezTo>
                  <a:cubicBezTo>
                    <a:pt x="12394" y="2822"/>
                    <a:pt x="12257" y="3118"/>
                    <a:pt x="12029" y="3301"/>
                  </a:cubicBezTo>
                  <a:cubicBezTo>
                    <a:pt x="11755" y="3506"/>
                    <a:pt x="11390" y="3552"/>
                    <a:pt x="11070" y="3666"/>
                  </a:cubicBezTo>
                  <a:cubicBezTo>
                    <a:pt x="10591" y="3872"/>
                    <a:pt x="10203" y="4282"/>
                    <a:pt x="10066" y="4785"/>
                  </a:cubicBezTo>
                  <a:cubicBezTo>
                    <a:pt x="9952" y="5173"/>
                    <a:pt x="9975" y="5629"/>
                    <a:pt x="9792" y="5994"/>
                  </a:cubicBezTo>
                  <a:cubicBezTo>
                    <a:pt x="9541" y="6519"/>
                    <a:pt x="8971" y="6816"/>
                    <a:pt x="8400" y="6953"/>
                  </a:cubicBezTo>
                  <a:cubicBezTo>
                    <a:pt x="7852" y="7090"/>
                    <a:pt x="7259" y="7113"/>
                    <a:pt x="6734" y="7295"/>
                  </a:cubicBezTo>
                  <a:cubicBezTo>
                    <a:pt x="5547" y="7729"/>
                    <a:pt x="4816" y="8870"/>
                    <a:pt x="4177" y="9943"/>
                  </a:cubicBezTo>
                  <a:cubicBezTo>
                    <a:pt x="3104" y="11701"/>
                    <a:pt x="2054" y="13458"/>
                    <a:pt x="982" y="15216"/>
                  </a:cubicBezTo>
                  <a:cubicBezTo>
                    <a:pt x="685" y="15718"/>
                    <a:pt x="365" y="16220"/>
                    <a:pt x="183" y="16791"/>
                  </a:cubicBezTo>
                  <a:cubicBezTo>
                    <a:pt x="23" y="17339"/>
                    <a:pt x="0" y="17978"/>
                    <a:pt x="251" y="18503"/>
                  </a:cubicBezTo>
                  <a:cubicBezTo>
                    <a:pt x="457" y="18913"/>
                    <a:pt x="776" y="19233"/>
                    <a:pt x="1141" y="19507"/>
                  </a:cubicBezTo>
                  <a:cubicBezTo>
                    <a:pt x="1621" y="19872"/>
                    <a:pt x="2146" y="20192"/>
                    <a:pt x="2739" y="20260"/>
                  </a:cubicBezTo>
                  <a:cubicBezTo>
                    <a:pt x="2852" y="20277"/>
                    <a:pt x="2964" y="20285"/>
                    <a:pt x="3076" y="20285"/>
                  </a:cubicBezTo>
                  <a:cubicBezTo>
                    <a:pt x="3732" y="20285"/>
                    <a:pt x="4361" y="20011"/>
                    <a:pt x="4908" y="19621"/>
                  </a:cubicBezTo>
                  <a:cubicBezTo>
                    <a:pt x="5524" y="19165"/>
                    <a:pt x="6003" y="18548"/>
                    <a:pt x="6483" y="17955"/>
                  </a:cubicBezTo>
                  <a:cubicBezTo>
                    <a:pt x="7738" y="16403"/>
                    <a:pt x="8993" y="14851"/>
                    <a:pt x="10249" y="13298"/>
                  </a:cubicBezTo>
                  <a:cubicBezTo>
                    <a:pt x="10774" y="12637"/>
                    <a:pt x="11299" y="11975"/>
                    <a:pt x="11550" y="11176"/>
                  </a:cubicBezTo>
                  <a:cubicBezTo>
                    <a:pt x="11824" y="10171"/>
                    <a:pt x="11641" y="9121"/>
                    <a:pt x="11436" y="8094"/>
                  </a:cubicBezTo>
                  <a:cubicBezTo>
                    <a:pt x="12303" y="7775"/>
                    <a:pt x="13056" y="7067"/>
                    <a:pt x="13444" y="6200"/>
                  </a:cubicBezTo>
                  <a:cubicBezTo>
                    <a:pt x="13695" y="5584"/>
                    <a:pt x="13787" y="4899"/>
                    <a:pt x="14106" y="4305"/>
                  </a:cubicBezTo>
                  <a:cubicBezTo>
                    <a:pt x="14403" y="3712"/>
                    <a:pt x="14928" y="3255"/>
                    <a:pt x="15362" y="2730"/>
                  </a:cubicBezTo>
                  <a:cubicBezTo>
                    <a:pt x="15795" y="2205"/>
                    <a:pt x="16161" y="1543"/>
                    <a:pt x="16046" y="881"/>
                  </a:cubicBezTo>
                  <a:cubicBezTo>
                    <a:pt x="16001" y="653"/>
                    <a:pt x="15909" y="425"/>
                    <a:pt x="15727" y="265"/>
                  </a:cubicBezTo>
                  <a:cubicBezTo>
                    <a:pt x="15530" y="79"/>
                    <a:pt x="15277" y="0"/>
                    <a:pt x="15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38"/>
            <p:cNvSpPr/>
            <p:nvPr/>
          </p:nvSpPr>
          <p:spPr>
            <a:xfrm>
              <a:off x="3495887" y="3856369"/>
              <a:ext cx="263023" cy="294352"/>
            </a:xfrm>
            <a:custGeom>
              <a:rect b="b" l="l" r="r" t="t"/>
              <a:pathLst>
                <a:path extrusionOk="0" h="10908" w="9747">
                  <a:moveTo>
                    <a:pt x="5318" y="1"/>
                  </a:moveTo>
                  <a:cubicBezTo>
                    <a:pt x="3561" y="2055"/>
                    <a:pt x="2054" y="4498"/>
                    <a:pt x="867" y="7054"/>
                  </a:cubicBezTo>
                  <a:cubicBezTo>
                    <a:pt x="411" y="8035"/>
                    <a:pt x="0" y="9245"/>
                    <a:pt x="616" y="10135"/>
                  </a:cubicBezTo>
                  <a:cubicBezTo>
                    <a:pt x="974" y="10665"/>
                    <a:pt x="1602" y="10908"/>
                    <a:pt x="2245" y="10908"/>
                  </a:cubicBezTo>
                  <a:cubicBezTo>
                    <a:pt x="2627" y="10908"/>
                    <a:pt x="3015" y="10822"/>
                    <a:pt x="3355" y="10660"/>
                  </a:cubicBezTo>
                  <a:cubicBezTo>
                    <a:pt x="4291" y="10250"/>
                    <a:pt x="4953" y="9405"/>
                    <a:pt x="5592" y="8606"/>
                  </a:cubicBezTo>
                  <a:cubicBezTo>
                    <a:pt x="6985" y="6871"/>
                    <a:pt x="8354" y="5114"/>
                    <a:pt x="9747" y="3356"/>
                  </a:cubicBezTo>
                  <a:cubicBezTo>
                    <a:pt x="8879" y="3105"/>
                    <a:pt x="7966" y="2854"/>
                    <a:pt x="7350" y="2192"/>
                  </a:cubicBezTo>
                  <a:cubicBezTo>
                    <a:pt x="6642" y="1462"/>
                    <a:pt x="6300" y="275"/>
                    <a:pt x="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38"/>
            <p:cNvSpPr/>
            <p:nvPr/>
          </p:nvSpPr>
          <p:spPr>
            <a:xfrm>
              <a:off x="3731169" y="3626268"/>
              <a:ext cx="179261" cy="217823"/>
            </a:xfrm>
            <a:custGeom>
              <a:rect b="b" l="l" r="r" t="t"/>
              <a:pathLst>
                <a:path extrusionOk="0" h="8072" w="6643">
                  <a:moveTo>
                    <a:pt x="5496" y="0"/>
                  </a:moveTo>
                  <a:cubicBezTo>
                    <a:pt x="5180" y="0"/>
                    <a:pt x="4850" y="114"/>
                    <a:pt x="4588" y="288"/>
                  </a:cubicBezTo>
                  <a:cubicBezTo>
                    <a:pt x="3789" y="790"/>
                    <a:pt x="3379" y="1703"/>
                    <a:pt x="2990" y="2548"/>
                  </a:cubicBezTo>
                  <a:cubicBezTo>
                    <a:pt x="2876" y="2822"/>
                    <a:pt x="2739" y="3118"/>
                    <a:pt x="2511" y="3301"/>
                  </a:cubicBezTo>
                  <a:cubicBezTo>
                    <a:pt x="2237" y="3506"/>
                    <a:pt x="1872" y="3552"/>
                    <a:pt x="1552" y="3666"/>
                  </a:cubicBezTo>
                  <a:cubicBezTo>
                    <a:pt x="1073" y="3872"/>
                    <a:pt x="685" y="4282"/>
                    <a:pt x="548" y="4785"/>
                  </a:cubicBezTo>
                  <a:cubicBezTo>
                    <a:pt x="434" y="5173"/>
                    <a:pt x="457" y="5629"/>
                    <a:pt x="274" y="6017"/>
                  </a:cubicBezTo>
                  <a:cubicBezTo>
                    <a:pt x="206" y="6131"/>
                    <a:pt x="114" y="6268"/>
                    <a:pt x="0" y="6360"/>
                  </a:cubicBezTo>
                  <a:cubicBezTo>
                    <a:pt x="388" y="7113"/>
                    <a:pt x="1050" y="7706"/>
                    <a:pt x="1826" y="8003"/>
                  </a:cubicBezTo>
                  <a:cubicBezTo>
                    <a:pt x="1895" y="8026"/>
                    <a:pt x="1941" y="8049"/>
                    <a:pt x="1986" y="8071"/>
                  </a:cubicBezTo>
                  <a:cubicBezTo>
                    <a:pt x="2831" y="7729"/>
                    <a:pt x="3561" y="7044"/>
                    <a:pt x="3926" y="6200"/>
                  </a:cubicBezTo>
                  <a:cubicBezTo>
                    <a:pt x="4177" y="5584"/>
                    <a:pt x="4269" y="4899"/>
                    <a:pt x="4588" y="4305"/>
                  </a:cubicBezTo>
                  <a:cubicBezTo>
                    <a:pt x="4885" y="3712"/>
                    <a:pt x="5410" y="3255"/>
                    <a:pt x="5844" y="2730"/>
                  </a:cubicBezTo>
                  <a:cubicBezTo>
                    <a:pt x="6277" y="2205"/>
                    <a:pt x="6643" y="1543"/>
                    <a:pt x="6528" y="881"/>
                  </a:cubicBezTo>
                  <a:cubicBezTo>
                    <a:pt x="6483" y="653"/>
                    <a:pt x="6391" y="425"/>
                    <a:pt x="6209" y="265"/>
                  </a:cubicBezTo>
                  <a:cubicBezTo>
                    <a:pt x="6012" y="79"/>
                    <a:pt x="5759" y="0"/>
                    <a:pt x="5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138"/>
          <p:cNvGrpSpPr/>
          <p:nvPr/>
        </p:nvGrpSpPr>
        <p:grpSpPr>
          <a:xfrm>
            <a:off x="3716290" y="4256524"/>
            <a:ext cx="150927" cy="143533"/>
            <a:chOff x="3716290" y="4256524"/>
            <a:chExt cx="150927" cy="143533"/>
          </a:xfrm>
        </p:grpSpPr>
        <p:sp>
          <p:nvSpPr>
            <p:cNvPr id="1017" name="Google Shape;1017;p138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38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38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Google Shape;1020;p138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1021" name="Google Shape;1021;p138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38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p138"/>
          <p:cNvGrpSpPr/>
          <p:nvPr/>
        </p:nvGrpSpPr>
        <p:grpSpPr>
          <a:xfrm>
            <a:off x="4017428" y="2426261"/>
            <a:ext cx="1109326" cy="2740462"/>
            <a:chOff x="1985590" y="3490398"/>
            <a:chExt cx="1109326" cy="2740462"/>
          </a:xfrm>
        </p:grpSpPr>
        <p:sp>
          <p:nvSpPr>
            <p:cNvPr id="1024" name="Google Shape;1024;p138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38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p138"/>
          <p:cNvSpPr/>
          <p:nvPr/>
        </p:nvSpPr>
        <p:spPr>
          <a:xfrm>
            <a:off x="6322593" y="3878551"/>
            <a:ext cx="904213" cy="1339697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138"/>
          <p:cNvSpPr/>
          <p:nvPr/>
        </p:nvSpPr>
        <p:spPr>
          <a:xfrm rot="783234">
            <a:off x="-897830" y="4006315"/>
            <a:ext cx="1699397" cy="1359253"/>
          </a:xfrm>
          <a:custGeom>
            <a:rect b="b" l="l" r="r" t="t"/>
            <a:pathLst>
              <a:path extrusionOk="0" h="50371" w="62976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138"/>
          <p:cNvSpPr/>
          <p:nvPr/>
        </p:nvSpPr>
        <p:spPr>
          <a:xfrm rot="1607863">
            <a:off x="-2808" y="3477367"/>
            <a:ext cx="449022" cy="1683379"/>
          </a:xfrm>
          <a:custGeom>
            <a:rect b="b" l="l" r="r" t="t"/>
            <a:pathLst>
              <a:path extrusionOk="0" h="62387" w="16641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9" name="Google Shape;1029;p138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1030" name="Google Shape;1030;p138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38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38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138"/>
          <p:cNvSpPr/>
          <p:nvPr/>
        </p:nvSpPr>
        <p:spPr>
          <a:xfrm flipH="1">
            <a:off x="3198968" y="30592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38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38"/>
          <p:cNvSpPr/>
          <p:nvPr/>
        </p:nvSpPr>
        <p:spPr>
          <a:xfrm flipH="1">
            <a:off x="8154831" y="2548831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38"/>
          <p:cNvSpPr/>
          <p:nvPr/>
        </p:nvSpPr>
        <p:spPr>
          <a:xfrm flipH="1">
            <a:off x="1339431" y="790856"/>
            <a:ext cx="68096" cy="64973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38"/>
          <p:cNvSpPr/>
          <p:nvPr/>
        </p:nvSpPr>
        <p:spPr>
          <a:xfrm rot="-2700000">
            <a:off x="8464830" y="648414"/>
            <a:ext cx="122997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38"/>
          <p:cNvSpPr/>
          <p:nvPr/>
        </p:nvSpPr>
        <p:spPr>
          <a:xfrm flipH="1">
            <a:off x="3549635" y="48333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38"/>
          <p:cNvSpPr/>
          <p:nvPr/>
        </p:nvSpPr>
        <p:spPr>
          <a:xfrm>
            <a:off x="5932975" y="4843202"/>
            <a:ext cx="93021" cy="11342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138"/>
          <p:cNvGrpSpPr/>
          <p:nvPr/>
        </p:nvGrpSpPr>
        <p:grpSpPr>
          <a:xfrm flipH="1" rot="2700000">
            <a:off x="4317482" y="3867977"/>
            <a:ext cx="874521" cy="1481058"/>
            <a:chOff x="-117729" y="1733810"/>
            <a:chExt cx="874530" cy="1481072"/>
          </a:xfrm>
        </p:grpSpPr>
        <p:sp>
          <p:nvSpPr>
            <p:cNvPr id="1041" name="Google Shape;1041;p138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38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38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4" name="Google Shape;1044;p138"/>
          <p:cNvSpPr/>
          <p:nvPr/>
        </p:nvSpPr>
        <p:spPr>
          <a:xfrm flipH="1">
            <a:off x="1917193" y="3878551"/>
            <a:ext cx="904213" cy="1339697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1"/>
          <p:cNvSpPr/>
          <p:nvPr/>
        </p:nvSpPr>
        <p:spPr>
          <a:xfrm flipH="1">
            <a:off x="-12946" y="2051750"/>
            <a:ext cx="9170088" cy="3115067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1"/>
          <p:cNvSpPr txBox="1"/>
          <p:nvPr>
            <p:ph type="title"/>
          </p:nvPr>
        </p:nvSpPr>
        <p:spPr>
          <a:xfrm>
            <a:off x="1905025" y="814650"/>
            <a:ext cx="533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91"/>
          <p:cNvSpPr txBox="1"/>
          <p:nvPr>
            <p:ph idx="1" type="subTitle"/>
          </p:nvPr>
        </p:nvSpPr>
        <p:spPr>
          <a:xfrm>
            <a:off x="2170400" y="1656450"/>
            <a:ext cx="48033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1"/>
          <p:cNvSpPr/>
          <p:nvPr/>
        </p:nvSpPr>
        <p:spPr>
          <a:xfrm flipH="1">
            <a:off x="209767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1"/>
          <p:cNvSpPr/>
          <p:nvPr/>
        </p:nvSpPr>
        <p:spPr>
          <a:xfrm flipH="1">
            <a:off x="8864322" y="2599138"/>
            <a:ext cx="449057" cy="1683513"/>
          </a:xfrm>
          <a:custGeom>
            <a:rect b="b" l="l" r="r" t="t"/>
            <a:pathLst>
              <a:path extrusionOk="0" h="62387" w="16641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91"/>
          <p:cNvGrpSpPr/>
          <p:nvPr/>
        </p:nvGrpSpPr>
        <p:grpSpPr>
          <a:xfrm flipH="1">
            <a:off x="8479381" y="1733810"/>
            <a:ext cx="874530" cy="1481072"/>
            <a:chOff x="-117729" y="1733810"/>
            <a:chExt cx="874530" cy="1481072"/>
          </a:xfrm>
        </p:grpSpPr>
        <p:sp>
          <p:nvSpPr>
            <p:cNvPr id="121" name="Google Shape;121;p91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1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91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91"/>
          <p:cNvSpPr/>
          <p:nvPr/>
        </p:nvSpPr>
        <p:spPr>
          <a:xfrm>
            <a:off x="7299674" y="535001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1"/>
          <p:cNvSpPr/>
          <p:nvPr/>
        </p:nvSpPr>
        <p:spPr>
          <a:xfrm>
            <a:off x="3157135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1"/>
          <p:cNvSpPr/>
          <p:nvPr/>
        </p:nvSpPr>
        <p:spPr>
          <a:xfrm flipH="1" rot="2700000">
            <a:off x="648355" y="648414"/>
            <a:ext cx="122997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1"/>
          <p:cNvSpPr/>
          <p:nvPr/>
        </p:nvSpPr>
        <p:spPr>
          <a:xfrm>
            <a:off x="5521960" y="48333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1"/>
          <p:cNvSpPr/>
          <p:nvPr/>
        </p:nvSpPr>
        <p:spPr>
          <a:xfrm flipH="1">
            <a:off x="3210186" y="4843202"/>
            <a:ext cx="93021" cy="11342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91"/>
          <p:cNvGrpSpPr/>
          <p:nvPr/>
        </p:nvGrpSpPr>
        <p:grpSpPr>
          <a:xfrm>
            <a:off x="-218296" y="3096390"/>
            <a:ext cx="1299651" cy="2651951"/>
            <a:chOff x="-218296" y="3096390"/>
            <a:chExt cx="1299651" cy="2651951"/>
          </a:xfrm>
        </p:grpSpPr>
        <p:sp>
          <p:nvSpPr>
            <p:cNvPr id="130" name="Google Shape;130;p91"/>
            <p:cNvSpPr/>
            <p:nvPr/>
          </p:nvSpPr>
          <p:spPr>
            <a:xfrm flipH="1">
              <a:off x="-218296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1"/>
            <p:cNvSpPr/>
            <p:nvPr/>
          </p:nvSpPr>
          <p:spPr>
            <a:xfrm flipH="1">
              <a:off x="-105580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2"/>
          <p:cNvSpPr txBox="1"/>
          <p:nvPr>
            <p:ph type="title"/>
          </p:nvPr>
        </p:nvSpPr>
        <p:spPr>
          <a:xfrm>
            <a:off x="3056400" y="927775"/>
            <a:ext cx="5049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92"/>
          <p:cNvSpPr txBox="1"/>
          <p:nvPr>
            <p:ph idx="2" type="title"/>
          </p:nvPr>
        </p:nvSpPr>
        <p:spPr>
          <a:xfrm>
            <a:off x="1407525" y="976275"/>
            <a:ext cx="13317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rchivo Black"/>
              <a:buNone/>
              <a:defRPr sz="6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35" name="Google Shape;135;p92"/>
          <p:cNvSpPr txBox="1"/>
          <p:nvPr>
            <p:ph idx="1" type="subTitle"/>
          </p:nvPr>
        </p:nvSpPr>
        <p:spPr>
          <a:xfrm>
            <a:off x="3056400" y="1556377"/>
            <a:ext cx="4680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92"/>
          <p:cNvSpPr/>
          <p:nvPr/>
        </p:nvSpPr>
        <p:spPr>
          <a:xfrm>
            <a:off x="-13048" y="2051750"/>
            <a:ext cx="9170088" cy="3115067"/>
          </a:xfrm>
          <a:custGeom>
            <a:rect b="b" l="l" r="r" t="t"/>
            <a:pathLst>
              <a:path extrusionOk="0" h="115437" w="285317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2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2"/>
          <p:cNvSpPr/>
          <p:nvPr/>
        </p:nvSpPr>
        <p:spPr>
          <a:xfrm>
            <a:off x="8154826" y="3623515"/>
            <a:ext cx="1186935" cy="2124826"/>
          </a:xfrm>
          <a:custGeom>
            <a:rect b="b" l="l" r="r" t="t"/>
            <a:pathLst>
              <a:path extrusionOk="0" h="78741" w="43985">
                <a:moveTo>
                  <a:pt x="15204" y="1"/>
                </a:moveTo>
                <a:cubicBezTo>
                  <a:pt x="14564" y="1"/>
                  <a:pt x="13931" y="314"/>
                  <a:pt x="13467" y="755"/>
                </a:cubicBezTo>
                <a:cubicBezTo>
                  <a:pt x="12303" y="1805"/>
                  <a:pt x="11938" y="3517"/>
                  <a:pt x="12098" y="5092"/>
                </a:cubicBezTo>
                <a:cubicBezTo>
                  <a:pt x="12280" y="6644"/>
                  <a:pt x="12874" y="8105"/>
                  <a:pt x="13376" y="9611"/>
                </a:cubicBezTo>
                <a:cubicBezTo>
                  <a:pt x="15727" y="16824"/>
                  <a:pt x="15248" y="24653"/>
                  <a:pt x="13833" y="32140"/>
                </a:cubicBezTo>
                <a:cubicBezTo>
                  <a:pt x="12098" y="36226"/>
                  <a:pt x="10957" y="40585"/>
                  <a:pt x="10432" y="44991"/>
                </a:cubicBezTo>
                <a:cubicBezTo>
                  <a:pt x="9929" y="41224"/>
                  <a:pt x="8811" y="37435"/>
                  <a:pt x="8583" y="33601"/>
                </a:cubicBezTo>
                <a:cubicBezTo>
                  <a:pt x="8332" y="29538"/>
                  <a:pt x="9062" y="25407"/>
                  <a:pt x="8103" y="21458"/>
                </a:cubicBezTo>
                <a:cubicBezTo>
                  <a:pt x="7838" y="20331"/>
                  <a:pt x="7124" y="19034"/>
                  <a:pt x="6003" y="19034"/>
                </a:cubicBezTo>
                <a:cubicBezTo>
                  <a:pt x="5966" y="19034"/>
                  <a:pt x="5928" y="19035"/>
                  <a:pt x="5889" y="19038"/>
                </a:cubicBezTo>
                <a:cubicBezTo>
                  <a:pt x="5364" y="19084"/>
                  <a:pt x="4908" y="19426"/>
                  <a:pt x="4565" y="19814"/>
                </a:cubicBezTo>
                <a:cubicBezTo>
                  <a:pt x="3516" y="21001"/>
                  <a:pt x="3264" y="22645"/>
                  <a:pt x="3173" y="24197"/>
                </a:cubicBezTo>
                <a:cubicBezTo>
                  <a:pt x="2945" y="28465"/>
                  <a:pt x="3607" y="32756"/>
                  <a:pt x="5136" y="36751"/>
                </a:cubicBezTo>
                <a:cubicBezTo>
                  <a:pt x="6711" y="40836"/>
                  <a:pt x="9199" y="44671"/>
                  <a:pt x="10135" y="48871"/>
                </a:cubicBezTo>
                <a:cubicBezTo>
                  <a:pt x="9929" y="55947"/>
                  <a:pt x="11482" y="63182"/>
                  <a:pt x="14905" y="69254"/>
                </a:cubicBezTo>
                <a:cubicBezTo>
                  <a:pt x="11938" y="66560"/>
                  <a:pt x="9678" y="63228"/>
                  <a:pt x="8240" y="59553"/>
                </a:cubicBezTo>
                <a:cubicBezTo>
                  <a:pt x="6985" y="56358"/>
                  <a:pt x="6346" y="52934"/>
                  <a:pt x="4976" y="49784"/>
                </a:cubicBezTo>
                <a:cubicBezTo>
                  <a:pt x="4680" y="49168"/>
                  <a:pt x="4337" y="48506"/>
                  <a:pt x="3698" y="48232"/>
                </a:cubicBezTo>
                <a:cubicBezTo>
                  <a:pt x="3521" y="48163"/>
                  <a:pt x="3337" y="48132"/>
                  <a:pt x="3153" y="48132"/>
                </a:cubicBezTo>
                <a:cubicBezTo>
                  <a:pt x="2600" y="48132"/>
                  <a:pt x="2043" y="48414"/>
                  <a:pt x="1667" y="48825"/>
                </a:cubicBezTo>
                <a:cubicBezTo>
                  <a:pt x="1164" y="49396"/>
                  <a:pt x="936" y="50149"/>
                  <a:pt x="799" y="50880"/>
                </a:cubicBezTo>
                <a:cubicBezTo>
                  <a:pt x="0" y="55148"/>
                  <a:pt x="1781" y="59599"/>
                  <a:pt x="4702" y="62794"/>
                </a:cubicBezTo>
                <a:cubicBezTo>
                  <a:pt x="7510" y="65899"/>
                  <a:pt x="11253" y="67998"/>
                  <a:pt x="15111" y="69619"/>
                </a:cubicBezTo>
                <a:cubicBezTo>
                  <a:pt x="17051" y="72952"/>
                  <a:pt x="19539" y="75919"/>
                  <a:pt x="22620" y="78293"/>
                </a:cubicBezTo>
                <a:cubicBezTo>
                  <a:pt x="22926" y="78526"/>
                  <a:pt x="23344" y="78740"/>
                  <a:pt x="23701" y="78740"/>
                </a:cubicBezTo>
                <a:cubicBezTo>
                  <a:pt x="23903" y="78740"/>
                  <a:pt x="24086" y="78671"/>
                  <a:pt x="24218" y="78498"/>
                </a:cubicBezTo>
                <a:cubicBezTo>
                  <a:pt x="19288" y="74960"/>
                  <a:pt x="15818" y="69665"/>
                  <a:pt x="13673" y="63981"/>
                </a:cubicBezTo>
                <a:cubicBezTo>
                  <a:pt x="13330" y="63045"/>
                  <a:pt x="13011" y="62087"/>
                  <a:pt x="12737" y="61128"/>
                </a:cubicBezTo>
                <a:cubicBezTo>
                  <a:pt x="12303" y="55148"/>
                  <a:pt x="13764" y="49122"/>
                  <a:pt x="17416" y="44534"/>
                </a:cubicBezTo>
                <a:cubicBezTo>
                  <a:pt x="19813" y="41476"/>
                  <a:pt x="23077" y="39170"/>
                  <a:pt x="25451" y="36089"/>
                </a:cubicBezTo>
                <a:cubicBezTo>
                  <a:pt x="26090" y="35244"/>
                  <a:pt x="26683" y="34103"/>
                  <a:pt x="26135" y="33190"/>
                </a:cubicBezTo>
                <a:cubicBezTo>
                  <a:pt x="25784" y="32575"/>
                  <a:pt x="25085" y="32364"/>
                  <a:pt x="24346" y="32364"/>
                </a:cubicBezTo>
                <a:cubicBezTo>
                  <a:pt x="23933" y="32364"/>
                  <a:pt x="23507" y="32430"/>
                  <a:pt x="23122" y="32528"/>
                </a:cubicBezTo>
                <a:cubicBezTo>
                  <a:pt x="19105" y="33624"/>
                  <a:pt x="15978" y="36910"/>
                  <a:pt x="13969" y="40563"/>
                </a:cubicBezTo>
                <a:cubicBezTo>
                  <a:pt x="12372" y="43507"/>
                  <a:pt x="11390" y="46771"/>
                  <a:pt x="11048" y="50081"/>
                </a:cubicBezTo>
                <a:cubicBezTo>
                  <a:pt x="10934" y="43986"/>
                  <a:pt x="12098" y="37846"/>
                  <a:pt x="14494" y="32231"/>
                </a:cubicBezTo>
                <a:cubicBezTo>
                  <a:pt x="17895" y="28077"/>
                  <a:pt x="22529" y="24904"/>
                  <a:pt x="27665" y="23147"/>
                </a:cubicBezTo>
                <a:cubicBezTo>
                  <a:pt x="32595" y="21481"/>
                  <a:pt x="38096" y="21047"/>
                  <a:pt x="42319" y="18011"/>
                </a:cubicBezTo>
                <a:cubicBezTo>
                  <a:pt x="42844" y="17623"/>
                  <a:pt x="43368" y="17189"/>
                  <a:pt x="43665" y="16596"/>
                </a:cubicBezTo>
                <a:cubicBezTo>
                  <a:pt x="43962" y="16003"/>
                  <a:pt x="43985" y="15226"/>
                  <a:pt x="43551" y="14724"/>
                </a:cubicBezTo>
                <a:cubicBezTo>
                  <a:pt x="43277" y="14428"/>
                  <a:pt x="42889" y="14245"/>
                  <a:pt x="42524" y="14108"/>
                </a:cubicBezTo>
                <a:cubicBezTo>
                  <a:pt x="41374" y="13717"/>
                  <a:pt x="40169" y="13560"/>
                  <a:pt x="38953" y="13560"/>
                </a:cubicBezTo>
                <a:cubicBezTo>
                  <a:pt x="37827" y="13560"/>
                  <a:pt x="36693" y="13694"/>
                  <a:pt x="35585" y="13903"/>
                </a:cubicBezTo>
                <a:cubicBezTo>
                  <a:pt x="30153" y="14884"/>
                  <a:pt x="25085" y="17623"/>
                  <a:pt x="21114" y="21458"/>
                </a:cubicBezTo>
                <a:cubicBezTo>
                  <a:pt x="21548" y="20864"/>
                  <a:pt x="22004" y="20294"/>
                  <a:pt x="22461" y="19723"/>
                </a:cubicBezTo>
                <a:cubicBezTo>
                  <a:pt x="24241" y="17463"/>
                  <a:pt x="25998" y="15204"/>
                  <a:pt x="27779" y="12967"/>
                </a:cubicBezTo>
                <a:cubicBezTo>
                  <a:pt x="28190" y="12419"/>
                  <a:pt x="28646" y="11848"/>
                  <a:pt x="29194" y="11437"/>
                </a:cubicBezTo>
                <a:cubicBezTo>
                  <a:pt x="30175" y="10730"/>
                  <a:pt x="31431" y="10502"/>
                  <a:pt x="32572" y="10114"/>
                </a:cubicBezTo>
                <a:cubicBezTo>
                  <a:pt x="33736" y="9748"/>
                  <a:pt x="34946" y="9086"/>
                  <a:pt x="35357" y="7945"/>
                </a:cubicBezTo>
                <a:cubicBezTo>
                  <a:pt x="34923" y="7788"/>
                  <a:pt x="34458" y="7710"/>
                  <a:pt x="33993" y="7710"/>
                </a:cubicBezTo>
                <a:cubicBezTo>
                  <a:pt x="33309" y="7710"/>
                  <a:pt x="32622" y="7879"/>
                  <a:pt x="32024" y="8219"/>
                </a:cubicBezTo>
                <a:cubicBezTo>
                  <a:pt x="32892" y="7215"/>
                  <a:pt x="33531" y="6051"/>
                  <a:pt x="33896" y="4772"/>
                </a:cubicBezTo>
                <a:cubicBezTo>
                  <a:pt x="33987" y="4499"/>
                  <a:pt x="34033" y="4179"/>
                  <a:pt x="33873" y="3951"/>
                </a:cubicBezTo>
                <a:cubicBezTo>
                  <a:pt x="33753" y="3779"/>
                  <a:pt x="33580" y="3710"/>
                  <a:pt x="33389" y="3710"/>
                </a:cubicBezTo>
                <a:cubicBezTo>
                  <a:pt x="33073" y="3710"/>
                  <a:pt x="32705" y="3897"/>
                  <a:pt x="32435" y="4111"/>
                </a:cubicBezTo>
                <a:cubicBezTo>
                  <a:pt x="31522" y="4864"/>
                  <a:pt x="30746" y="5777"/>
                  <a:pt x="30153" y="6827"/>
                </a:cubicBezTo>
                <a:cubicBezTo>
                  <a:pt x="30563" y="5343"/>
                  <a:pt x="30700" y="3768"/>
                  <a:pt x="30495" y="2239"/>
                </a:cubicBezTo>
                <a:cubicBezTo>
                  <a:pt x="30449" y="1897"/>
                  <a:pt x="30335" y="1508"/>
                  <a:pt x="30016" y="1417"/>
                </a:cubicBezTo>
                <a:cubicBezTo>
                  <a:pt x="29975" y="1406"/>
                  <a:pt x="29935" y="1401"/>
                  <a:pt x="29896" y="1401"/>
                </a:cubicBezTo>
                <a:cubicBezTo>
                  <a:pt x="29605" y="1401"/>
                  <a:pt x="29352" y="1683"/>
                  <a:pt x="29171" y="1965"/>
                </a:cubicBezTo>
                <a:cubicBezTo>
                  <a:pt x="28190" y="3517"/>
                  <a:pt x="27596" y="5343"/>
                  <a:pt x="27505" y="7215"/>
                </a:cubicBezTo>
                <a:cubicBezTo>
                  <a:pt x="27414" y="6165"/>
                  <a:pt x="27003" y="5161"/>
                  <a:pt x="26364" y="4339"/>
                </a:cubicBezTo>
                <a:cubicBezTo>
                  <a:pt x="26139" y="4045"/>
                  <a:pt x="25783" y="3764"/>
                  <a:pt x="25455" y="3764"/>
                </a:cubicBezTo>
                <a:cubicBezTo>
                  <a:pt x="25350" y="3764"/>
                  <a:pt x="25248" y="3793"/>
                  <a:pt x="25154" y="3859"/>
                </a:cubicBezTo>
                <a:cubicBezTo>
                  <a:pt x="24834" y="4065"/>
                  <a:pt x="24834" y="4499"/>
                  <a:pt x="24880" y="4864"/>
                </a:cubicBezTo>
                <a:cubicBezTo>
                  <a:pt x="25108" y="7192"/>
                  <a:pt x="25930" y="9474"/>
                  <a:pt x="27528" y="11346"/>
                </a:cubicBezTo>
                <a:cubicBezTo>
                  <a:pt x="24720" y="15820"/>
                  <a:pt x="21068" y="19700"/>
                  <a:pt x="18124" y="24105"/>
                </a:cubicBezTo>
                <a:cubicBezTo>
                  <a:pt x="17256" y="25429"/>
                  <a:pt x="16435" y="26776"/>
                  <a:pt x="15704" y="28191"/>
                </a:cubicBezTo>
                <a:cubicBezTo>
                  <a:pt x="16982" y="24562"/>
                  <a:pt x="17918" y="20819"/>
                  <a:pt x="18512" y="17030"/>
                </a:cubicBezTo>
                <a:cubicBezTo>
                  <a:pt x="19196" y="12602"/>
                  <a:pt x="19402" y="8059"/>
                  <a:pt x="18420" y="3723"/>
                </a:cubicBezTo>
                <a:cubicBezTo>
                  <a:pt x="18010" y="2011"/>
                  <a:pt x="17028" y="25"/>
                  <a:pt x="15271" y="2"/>
                </a:cubicBezTo>
                <a:cubicBezTo>
                  <a:pt x="15248" y="1"/>
                  <a:pt x="15226" y="1"/>
                  <a:pt x="152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2"/>
          <p:cNvSpPr/>
          <p:nvPr/>
        </p:nvSpPr>
        <p:spPr>
          <a:xfrm>
            <a:off x="6505341" y="3878551"/>
            <a:ext cx="904213" cy="1339697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92"/>
          <p:cNvGrpSpPr/>
          <p:nvPr/>
        </p:nvGrpSpPr>
        <p:grpSpPr>
          <a:xfrm>
            <a:off x="-1029378" y="3466542"/>
            <a:ext cx="1962492" cy="2073382"/>
            <a:chOff x="-1029378" y="3466542"/>
            <a:chExt cx="1962492" cy="2073382"/>
          </a:xfrm>
        </p:grpSpPr>
        <p:sp>
          <p:nvSpPr>
            <p:cNvPr id="141" name="Google Shape;141;p92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rect b="b" l="l" r="r" t="t"/>
              <a:pathLst>
                <a:path extrusionOk="0" h="50371" w="62976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92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rect b="b" l="l" r="r" t="t"/>
              <a:pathLst>
                <a:path extrusionOk="0" h="62387" w="16641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92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144" name="Google Shape;144;p92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2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2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92"/>
          <p:cNvSpPr/>
          <p:nvPr/>
        </p:nvSpPr>
        <p:spPr>
          <a:xfrm flipH="1">
            <a:off x="3198968" y="305926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2"/>
          <p:cNvSpPr/>
          <p:nvPr/>
        </p:nvSpPr>
        <p:spPr>
          <a:xfrm flipH="1">
            <a:off x="5914460" y="3647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2"/>
          <p:cNvSpPr/>
          <p:nvPr/>
        </p:nvSpPr>
        <p:spPr>
          <a:xfrm rot="-2700000">
            <a:off x="8464830" y="648414"/>
            <a:ext cx="122997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2"/>
          <p:cNvSpPr/>
          <p:nvPr/>
        </p:nvSpPr>
        <p:spPr>
          <a:xfrm flipH="1">
            <a:off x="3549635" y="4833305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2"/>
          <p:cNvSpPr/>
          <p:nvPr/>
        </p:nvSpPr>
        <p:spPr>
          <a:xfrm>
            <a:off x="5932975" y="4843202"/>
            <a:ext cx="93021" cy="11342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2"/>
          <p:cNvSpPr/>
          <p:nvPr/>
        </p:nvSpPr>
        <p:spPr>
          <a:xfrm>
            <a:off x="597062" y="3646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93"/>
          <p:cNvSpPr txBox="1"/>
          <p:nvPr>
            <p:ph idx="1" type="body"/>
          </p:nvPr>
        </p:nvSpPr>
        <p:spPr>
          <a:xfrm>
            <a:off x="720000" y="1784750"/>
            <a:ext cx="46956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6" name="Google Shape;156;p93"/>
          <p:cNvSpPr/>
          <p:nvPr/>
        </p:nvSpPr>
        <p:spPr>
          <a:xfrm flipH="1" rot="-6816878">
            <a:off x="8367414" y="4581811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3"/>
          <p:cNvSpPr/>
          <p:nvPr/>
        </p:nvSpPr>
        <p:spPr>
          <a:xfrm flipH="1" rot="3524071">
            <a:off x="1303236" y="4648594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3"/>
          <p:cNvSpPr/>
          <p:nvPr/>
        </p:nvSpPr>
        <p:spPr>
          <a:xfrm>
            <a:off x="1523297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3"/>
          <p:cNvSpPr/>
          <p:nvPr/>
        </p:nvSpPr>
        <p:spPr>
          <a:xfrm>
            <a:off x="8731324" y="333462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3"/>
          <p:cNvSpPr/>
          <p:nvPr/>
        </p:nvSpPr>
        <p:spPr>
          <a:xfrm rot="3523992">
            <a:off x="288466" y="4163846"/>
            <a:ext cx="68124" cy="64986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3"/>
          <p:cNvSpPr/>
          <p:nvPr/>
        </p:nvSpPr>
        <p:spPr>
          <a:xfrm flipH="1" rot="-5735881">
            <a:off x="250999" y="26619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3"/>
          <p:cNvSpPr/>
          <p:nvPr/>
        </p:nvSpPr>
        <p:spPr>
          <a:xfrm flipH="1">
            <a:off x="223267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3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3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3"/>
          <p:cNvSpPr/>
          <p:nvPr/>
        </p:nvSpPr>
        <p:spPr>
          <a:xfrm flipH="1">
            <a:off x="7093550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3"/>
          <p:cNvSpPr/>
          <p:nvPr>
            <p:ph idx="2" type="pic"/>
          </p:nvPr>
        </p:nvSpPr>
        <p:spPr>
          <a:xfrm>
            <a:off x="5431536" y="1426464"/>
            <a:ext cx="2825400" cy="2825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94"/>
          <p:cNvSpPr/>
          <p:nvPr/>
        </p:nvSpPr>
        <p:spPr>
          <a:xfrm>
            <a:off x="8755466" y="2157738"/>
            <a:ext cx="174640" cy="113416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4"/>
          <p:cNvSpPr/>
          <p:nvPr/>
        </p:nvSpPr>
        <p:spPr>
          <a:xfrm rot="6816878">
            <a:off x="8475106" y="274161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4"/>
          <p:cNvSpPr/>
          <p:nvPr/>
        </p:nvSpPr>
        <p:spPr>
          <a:xfrm rot="-3524071">
            <a:off x="8627848" y="4718507"/>
            <a:ext cx="122996" cy="192036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4"/>
          <p:cNvSpPr/>
          <p:nvPr/>
        </p:nvSpPr>
        <p:spPr>
          <a:xfrm flipH="1">
            <a:off x="7422948" y="220730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4"/>
          <p:cNvSpPr/>
          <p:nvPr/>
        </p:nvSpPr>
        <p:spPr>
          <a:xfrm flipH="1">
            <a:off x="272981" y="2582721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4"/>
          <p:cNvSpPr/>
          <p:nvPr/>
        </p:nvSpPr>
        <p:spPr>
          <a:xfrm flipH="1" rot="1531528">
            <a:off x="529457" y="567083"/>
            <a:ext cx="174638" cy="113415"/>
          </a:xfrm>
          <a:custGeom>
            <a:rect b="b" l="l" r="r" t="t"/>
            <a:pathLst>
              <a:path extrusionOk="0" h="5663" w="872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4"/>
          <p:cNvSpPr/>
          <p:nvPr/>
        </p:nvSpPr>
        <p:spPr>
          <a:xfrm>
            <a:off x="8511300" y="1084123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4"/>
          <p:cNvSpPr/>
          <p:nvPr/>
        </p:nvSpPr>
        <p:spPr>
          <a:xfrm flipH="1" rot="5651252">
            <a:off x="453091" y="4787187"/>
            <a:ext cx="164594" cy="54658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94"/>
          <p:cNvGrpSpPr/>
          <p:nvPr/>
        </p:nvGrpSpPr>
        <p:grpSpPr>
          <a:xfrm flipH="1">
            <a:off x="196328" y="2797748"/>
            <a:ext cx="1109326" cy="2740462"/>
            <a:chOff x="1985590" y="3490398"/>
            <a:chExt cx="1109326" cy="2740462"/>
          </a:xfrm>
        </p:grpSpPr>
        <p:sp>
          <p:nvSpPr>
            <p:cNvPr id="178" name="Google Shape;178;p94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4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94"/>
          <p:cNvSpPr/>
          <p:nvPr/>
        </p:nvSpPr>
        <p:spPr>
          <a:xfrm flipH="1" rot="-570776">
            <a:off x="4356200" y="44379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4"/>
          <p:cNvSpPr/>
          <p:nvPr/>
        </p:nvSpPr>
        <p:spPr>
          <a:xfrm rot="570776">
            <a:off x="3883550" y="44379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94"/>
          <p:cNvGrpSpPr/>
          <p:nvPr/>
        </p:nvGrpSpPr>
        <p:grpSpPr>
          <a:xfrm>
            <a:off x="7914115" y="2797748"/>
            <a:ext cx="1109326" cy="2740462"/>
            <a:chOff x="1985590" y="3490398"/>
            <a:chExt cx="1109326" cy="2740462"/>
          </a:xfrm>
        </p:grpSpPr>
        <p:sp>
          <p:nvSpPr>
            <p:cNvPr id="183" name="Google Shape;183;p94"/>
            <p:cNvSpPr/>
            <p:nvPr/>
          </p:nvSpPr>
          <p:spPr>
            <a:xfrm>
              <a:off x="2299102" y="3490398"/>
              <a:ext cx="614745" cy="567414"/>
            </a:xfrm>
            <a:custGeom>
              <a:rect b="b" l="l" r="r" t="t"/>
              <a:pathLst>
                <a:path extrusionOk="0" h="21027" w="22781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94"/>
            <p:cNvSpPr/>
            <p:nvPr/>
          </p:nvSpPr>
          <p:spPr>
            <a:xfrm>
              <a:off x="1985590" y="3902567"/>
              <a:ext cx="1109326" cy="2328293"/>
            </a:xfrm>
            <a:custGeom>
              <a:rect b="b" l="l" r="r" t="t"/>
              <a:pathLst>
                <a:path extrusionOk="0" h="86281" w="41109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5"/>
          <p:cNvSpPr txBox="1"/>
          <p:nvPr>
            <p:ph idx="1" type="subTitle"/>
          </p:nvPr>
        </p:nvSpPr>
        <p:spPr>
          <a:xfrm>
            <a:off x="849775" y="2573200"/>
            <a:ext cx="3348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95"/>
          <p:cNvSpPr txBox="1"/>
          <p:nvPr>
            <p:ph idx="2" type="subTitle"/>
          </p:nvPr>
        </p:nvSpPr>
        <p:spPr>
          <a:xfrm>
            <a:off x="4945650" y="2573200"/>
            <a:ext cx="3348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95"/>
          <p:cNvSpPr txBox="1"/>
          <p:nvPr>
            <p:ph idx="3" type="subTitle"/>
          </p:nvPr>
        </p:nvSpPr>
        <p:spPr>
          <a:xfrm>
            <a:off x="849775" y="2995075"/>
            <a:ext cx="3348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5"/>
          <p:cNvSpPr txBox="1"/>
          <p:nvPr>
            <p:ph idx="4" type="subTitle"/>
          </p:nvPr>
        </p:nvSpPr>
        <p:spPr>
          <a:xfrm>
            <a:off x="4945650" y="2995075"/>
            <a:ext cx="3348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95"/>
          <p:cNvSpPr/>
          <p:nvPr/>
        </p:nvSpPr>
        <p:spPr>
          <a:xfrm flipH="1" rot="-6816878">
            <a:off x="540997" y="4282636"/>
            <a:ext cx="122986" cy="19201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5"/>
          <p:cNvSpPr/>
          <p:nvPr/>
        </p:nvSpPr>
        <p:spPr>
          <a:xfrm>
            <a:off x="6560881" y="4965629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5"/>
          <p:cNvSpPr/>
          <p:nvPr/>
        </p:nvSpPr>
        <p:spPr>
          <a:xfrm>
            <a:off x="3615878" y="4837952"/>
            <a:ext cx="68123" cy="64985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5"/>
          <p:cNvSpPr/>
          <p:nvPr/>
        </p:nvSpPr>
        <p:spPr>
          <a:xfrm flipH="1" rot="-5735881">
            <a:off x="8422919" y="4767152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5"/>
          <p:cNvSpPr/>
          <p:nvPr/>
        </p:nvSpPr>
        <p:spPr>
          <a:xfrm>
            <a:off x="1951612" y="476818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5"/>
          <p:cNvSpPr/>
          <p:nvPr/>
        </p:nvSpPr>
        <p:spPr>
          <a:xfrm>
            <a:off x="299801" y="999194"/>
            <a:ext cx="122989" cy="192024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5"/>
          <p:cNvSpPr/>
          <p:nvPr/>
        </p:nvSpPr>
        <p:spPr>
          <a:xfrm flipH="1" rot="-570776">
            <a:off x="8346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5"/>
          <p:cNvSpPr/>
          <p:nvPr/>
        </p:nvSpPr>
        <p:spPr>
          <a:xfrm rot="570776">
            <a:off x="-62100" y="42536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5"/>
          <p:cNvSpPr/>
          <p:nvPr/>
        </p:nvSpPr>
        <p:spPr>
          <a:xfrm>
            <a:off x="8821275" y="20178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95"/>
          <p:cNvSpPr/>
          <p:nvPr/>
        </p:nvSpPr>
        <p:spPr>
          <a:xfrm rot="5735881">
            <a:off x="8607196" y="2512889"/>
            <a:ext cx="143061" cy="117729"/>
          </a:xfrm>
          <a:custGeom>
            <a:rect b="b" l="l" r="r" t="t"/>
            <a:pathLst>
              <a:path extrusionOk="0" h="9588" w="6141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5"/>
          <p:cNvSpPr/>
          <p:nvPr/>
        </p:nvSpPr>
        <p:spPr>
          <a:xfrm>
            <a:off x="4489705" y="4147767"/>
            <a:ext cx="164586" cy="54655"/>
          </a:xfrm>
          <a:custGeom>
            <a:rect b="b" l="l" r="r" t="t"/>
            <a:pathLst>
              <a:path extrusionOk="0" h="2729" w="8218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5"/>
          <p:cNvSpPr/>
          <p:nvPr/>
        </p:nvSpPr>
        <p:spPr>
          <a:xfrm flipH="1">
            <a:off x="940006" y="2222958"/>
            <a:ext cx="106526" cy="101620"/>
          </a:xfrm>
          <a:custGeom>
            <a:rect b="b" l="l" r="r" t="t"/>
            <a:pathLst>
              <a:path extrusionOk="0" h="5074" w="5319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/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Black"/>
              <a:buNone/>
              <a:defRPr b="0" i="0" sz="3000" u="none" cap="none" strike="noStrike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8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 b="0" i="0" sz="14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8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1"/>
          <p:cNvGrpSpPr/>
          <p:nvPr/>
        </p:nvGrpSpPr>
        <p:grpSpPr>
          <a:xfrm>
            <a:off x="352211" y="568246"/>
            <a:ext cx="3853038" cy="3794404"/>
            <a:chOff x="352211" y="568246"/>
            <a:chExt cx="3853038" cy="3794404"/>
          </a:xfrm>
        </p:grpSpPr>
        <p:sp>
          <p:nvSpPr>
            <p:cNvPr id="1050" name="Google Shape;1050;p1"/>
            <p:cNvSpPr/>
            <p:nvPr/>
          </p:nvSpPr>
          <p:spPr>
            <a:xfrm flipH="1" rot="795376">
              <a:off x="617651" y="1316546"/>
              <a:ext cx="3322157" cy="2701195"/>
            </a:xfrm>
            <a:custGeom>
              <a:rect b="b" l="l" r="r" t="t"/>
              <a:pathLst>
                <a:path extrusionOk="0" h="123510" w="151903">
                  <a:moveTo>
                    <a:pt x="85979" y="1"/>
                  </a:moveTo>
                  <a:cubicBezTo>
                    <a:pt x="83192" y="1"/>
                    <a:pt x="80401" y="216"/>
                    <a:pt x="77697" y="573"/>
                  </a:cubicBezTo>
                  <a:cubicBezTo>
                    <a:pt x="69572" y="1669"/>
                    <a:pt x="61423" y="3837"/>
                    <a:pt x="54553" y="8334"/>
                  </a:cubicBezTo>
                  <a:cubicBezTo>
                    <a:pt x="47705" y="12807"/>
                    <a:pt x="42204" y="19837"/>
                    <a:pt x="40903" y="27940"/>
                  </a:cubicBezTo>
                  <a:cubicBezTo>
                    <a:pt x="39899" y="34195"/>
                    <a:pt x="41360" y="40882"/>
                    <a:pt x="38894" y="46726"/>
                  </a:cubicBezTo>
                  <a:cubicBezTo>
                    <a:pt x="33348" y="60010"/>
                    <a:pt x="12851" y="59485"/>
                    <a:pt x="4383" y="71149"/>
                  </a:cubicBezTo>
                  <a:cubicBezTo>
                    <a:pt x="776" y="76125"/>
                    <a:pt x="0" y="83041"/>
                    <a:pt x="2442" y="88678"/>
                  </a:cubicBezTo>
                  <a:cubicBezTo>
                    <a:pt x="4862" y="94339"/>
                    <a:pt x="10408" y="98516"/>
                    <a:pt x="16503" y="99338"/>
                  </a:cubicBezTo>
                  <a:cubicBezTo>
                    <a:pt x="17558" y="99477"/>
                    <a:pt x="18632" y="99525"/>
                    <a:pt x="19713" y="99525"/>
                  </a:cubicBezTo>
                  <a:cubicBezTo>
                    <a:pt x="21984" y="99525"/>
                    <a:pt x="24291" y="99316"/>
                    <a:pt x="26535" y="99316"/>
                  </a:cubicBezTo>
                  <a:cubicBezTo>
                    <a:pt x="29164" y="99316"/>
                    <a:pt x="31707" y="99602"/>
                    <a:pt x="34010" y="100844"/>
                  </a:cubicBezTo>
                  <a:cubicBezTo>
                    <a:pt x="39168" y="103629"/>
                    <a:pt x="40949" y="110043"/>
                    <a:pt x="44669" y="114585"/>
                  </a:cubicBezTo>
                  <a:cubicBezTo>
                    <a:pt x="50413" y="121601"/>
                    <a:pt x="60120" y="123509"/>
                    <a:pt x="69351" y="123509"/>
                  </a:cubicBezTo>
                  <a:cubicBezTo>
                    <a:pt x="70391" y="123509"/>
                    <a:pt x="71426" y="123485"/>
                    <a:pt x="72448" y="123441"/>
                  </a:cubicBezTo>
                  <a:cubicBezTo>
                    <a:pt x="86143" y="122871"/>
                    <a:pt x="99747" y="119812"/>
                    <a:pt x="112392" y="114448"/>
                  </a:cubicBezTo>
                  <a:cubicBezTo>
                    <a:pt x="122230" y="110271"/>
                    <a:pt x="131679" y="100936"/>
                    <a:pt x="139417" y="91029"/>
                  </a:cubicBezTo>
                  <a:cubicBezTo>
                    <a:pt x="147132" y="81123"/>
                    <a:pt x="151903" y="68547"/>
                    <a:pt x="150784" y="56038"/>
                  </a:cubicBezTo>
                  <a:cubicBezTo>
                    <a:pt x="149688" y="43507"/>
                    <a:pt x="142065" y="31341"/>
                    <a:pt x="130515" y="26434"/>
                  </a:cubicBezTo>
                  <a:cubicBezTo>
                    <a:pt x="127457" y="25133"/>
                    <a:pt x="124147" y="24311"/>
                    <a:pt x="121339" y="22531"/>
                  </a:cubicBezTo>
                  <a:cubicBezTo>
                    <a:pt x="115702" y="18947"/>
                    <a:pt x="113031" y="12168"/>
                    <a:pt x="108238" y="7512"/>
                  </a:cubicBezTo>
                  <a:cubicBezTo>
                    <a:pt x="102437" y="1882"/>
                    <a:pt x="94226" y="1"/>
                    <a:pt x="85979" y="1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"/>
            <p:cNvSpPr/>
            <p:nvPr/>
          </p:nvSpPr>
          <p:spPr>
            <a:xfrm flipH="1" rot="-876773">
              <a:off x="3212730" y="1460677"/>
              <a:ext cx="336972" cy="830402"/>
            </a:xfrm>
            <a:custGeom>
              <a:rect b="b" l="l" r="r" t="t"/>
              <a:pathLst>
                <a:path extrusionOk="0" h="37970" w="15408">
                  <a:moveTo>
                    <a:pt x="12704" y="1"/>
                  </a:moveTo>
                  <a:cubicBezTo>
                    <a:pt x="12161" y="1"/>
                    <a:pt x="11591" y="396"/>
                    <a:pt x="11208" y="832"/>
                  </a:cubicBezTo>
                  <a:cubicBezTo>
                    <a:pt x="9884" y="2384"/>
                    <a:pt x="9450" y="4621"/>
                    <a:pt x="10112" y="6539"/>
                  </a:cubicBezTo>
                  <a:cubicBezTo>
                    <a:pt x="10226" y="6881"/>
                    <a:pt x="10340" y="7474"/>
                    <a:pt x="10500" y="8045"/>
                  </a:cubicBezTo>
                  <a:cubicBezTo>
                    <a:pt x="10592" y="8365"/>
                    <a:pt x="10728" y="8707"/>
                    <a:pt x="11025" y="8867"/>
                  </a:cubicBezTo>
                  <a:cubicBezTo>
                    <a:pt x="11126" y="8913"/>
                    <a:pt x="11235" y="8934"/>
                    <a:pt x="11347" y="8934"/>
                  </a:cubicBezTo>
                  <a:cubicBezTo>
                    <a:pt x="11563" y="8934"/>
                    <a:pt x="11788" y="8858"/>
                    <a:pt x="11984" y="8753"/>
                  </a:cubicBezTo>
                  <a:cubicBezTo>
                    <a:pt x="13057" y="8205"/>
                    <a:pt x="13650" y="6812"/>
                    <a:pt x="13308" y="5626"/>
                  </a:cubicBezTo>
                  <a:cubicBezTo>
                    <a:pt x="13194" y="5283"/>
                    <a:pt x="13011" y="4941"/>
                    <a:pt x="12965" y="4576"/>
                  </a:cubicBezTo>
                  <a:cubicBezTo>
                    <a:pt x="12851" y="3777"/>
                    <a:pt x="13308" y="3023"/>
                    <a:pt x="13604" y="2293"/>
                  </a:cubicBezTo>
                  <a:cubicBezTo>
                    <a:pt x="13901" y="1540"/>
                    <a:pt x="13901" y="490"/>
                    <a:pt x="13194" y="125"/>
                  </a:cubicBezTo>
                  <a:cubicBezTo>
                    <a:pt x="13037" y="38"/>
                    <a:pt x="12872" y="1"/>
                    <a:pt x="12704" y="1"/>
                  </a:cubicBezTo>
                  <a:close/>
                  <a:moveTo>
                    <a:pt x="12346" y="25709"/>
                  </a:moveTo>
                  <a:cubicBezTo>
                    <a:pt x="11697" y="25709"/>
                    <a:pt x="11102" y="26151"/>
                    <a:pt x="10797" y="26739"/>
                  </a:cubicBezTo>
                  <a:cubicBezTo>
                    <a:pt x="10477" y="27332"/>
                    <a:pt x="10455" y="28063"/>
                    <a:pt x="10546" y="28748"/>
                  </a:cubicBezTo>
                  <a:cubicBezTo>
                    <a:pt x="10637" y="29546"/>
                    <a:pt x="10911" y="30368"/>
                    <a:pt x="11436" y="30984"/>
                  </a:cubicBezTo>
                  <a:cubicBezTo>
                    <a:pt x="11924" y="31579"/>
                    <a:pt x="12650" y="31996"/>
                    <a:pt x="13392" y="31996"/>
                  </a:cubicBezTo>
                  <a:cubicBezTo>
                    <a:pt x="13448" y="31996"/>
                    <a:pt x="13503" y="31994"/>
                    <a:pt x="13559" y="31989"/>
                  </a:cubicBezTo>
                  <a:cubicBezTo>
                    <a:pt x="14700" y="31920"/>
                    <a:pt x="15408" y="30779"/>
                    <a:pt x="15385" y="29820"/>
                  </a:cubicBezTo>
                  <a:cubicBezTo>
                    <a:pt x="15362" y="28862"/>
                    <a:pt x="14814" y="27994"/>
                    <a:pt x="14266" y="27195"/>
                  </a:cubicBezTo>
                  <a:cubicBezTo>
                    <a:pt x="13810" y="26511"/>
                    <a:pt x="13262" y="25780"/>
                    <a:pt x="12440" y="25712"/>
                  </a:cubicBezTo>
                  <a:cubicBezTo>
                    <a:pt x="12409" y="25710"/>
                    <a:pt x="12377" y="25709"/>
                    <a:pt x="12346" y="25709"/>
                  </a:cubicBezTo>
                  <a:close/>
                  <a:moveTo>
                    <a:pt x="5673" y="4283"/>
                  </a:moveTo>
                  <a:cubicBezTo>
                    <a:pt x="5173" y="4283"/>
                    <a:pt x="4665" y="4409"/>
                    <a:pt x="4223" y="4644"/>
                  </a:cubicBezTo>
                  <a:cubicBezTo>
                    <a:pt x="3196" y="5169"/>
                    <a:pt x="2489" y="6173"/>
                    <a:pt x="1941" y="7201"/>
                  </a:cubicBezTo>
                  <a:cubicBezTo>
                    <a:pt x="480" y="9962"/>
                    <a:pt x="1" y="13158"/>
                    <a:pt x="69" y="16285"/>
                  </a:cubicBezTo>
                  <a:cubicBezTo>
                    <a:pt x="229" y="24571"/>
                    <a:pt x="4178" y="32696"/>
                    <a:pt x="10569" y="37969"/>
                  </a:cubicBezTo>
                  <a:cubicBezTo>
                    <a:pt x="10578" y="37969"/>
                    <a:pt x="10588" y="37969"/>
                    <a:pt x="10598" y="37969"/>
                  </a:cubicBezTo>
                  <a:cubicBezTo>
                    <a:pt x="11497" y="37969"/>
                    <a:pt x="12211" y="36932"/>
                    <a:pt x="12121" y="36029"/>
                  </a:cubicBezTo>
                  <a:cubicBezTo>
                    <a:pt x="12030" y="35116"/>
                    <a:pt x="11413" y="34363"/>
                    <a:pt x="10797" y="33655"/>
                  </a:cubicBezTo>
                  <a:cubicBezTo>
                    <a:pt x="7487" y="29798"/>
                    <a:pt x="4200" y="25347"/>
                    <a:pt x="4178" y="20257"/>
                  </a:cubicBezTo>
                  <a:cubicBezTo>
                    <a:pt x="4155" y="16468"/>
                    <a:pt x="5981" y="12930"/>
                    <a:pt x="7442" y="9415"/>
                  </a:cubicBezTo>
                  <a:cubicBezTo>
                    <a:pt x="8058" y="7977"/>
                    <a:pt x="8537" y="6128"/>
                    <a:pt x="7442" y="4986"/>
                  </a:cubicBezTo>
                  <a:cubicBezTo>
                    <a:pt x="6986" y="4505"/>
                    <a:pt x="6337" y="4283"/>
                    <a:pt x="5673" y="4283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"/>
            <p:cNvSpPr/>
            <p:nvPr/>
          </p:nvSpPr>
          <p:spPr>
            <a:xfrm flipH="1" rot="-775882">
              <a:off x="958400" y="769759"/>
              <a:ext cx="1870428" cy="612953"/>
            </a:xfrm>
            <a:custGeom>
              <a:rect b="b" l="l" r="r" t="t"/>
              <a:pathLst>
                <a:path extrusionOk="0" h="30601" w="93379">
                  <a:moveTo>
                    <a:pt x="23387" y="1"/>
                  </a:moveTo>
                  <a:cubicBezTo>
                    <a:pt x="18934" y="1"/>
                    <a:pt x="14513" y="646"/>
                    <a:pt x="10272" y="2087"/>
                  </a:cubicBezTo>
                  <a:cubicBezTo>
                    <a:pt x="7054" y="3183"/>
                    <a:pt x="3812" y="4849"/>
                    <a:pt x="1941" y="7679"/>
                  </a:cubicBezTo>
                  <a:cubicBezTo>
                    <a:pt x="69" y="10532"/>
                    <a:pt x="1" y="14778"/>
                    <a:pt x="2557" y="17038"/>
                  </a:cubicBezTo>
                  <a:cubicBezTo>
                    <a:pt x="4293" y="18562"/>
                    <a:pt x="6736" y="18869"/>
                    <a:pt x="9067" y="18869"/>
                  </a:cubicBezTo>
                  <a:cubicBezTo>
                    <a:pt x="9249" y="18869"/>
                    <a:pt x="9430" y="18867"/>
                    <a:pt x="9610" y="18864"/>
                  </a:cubicBezTo>
                  <a:cubicBezTo>
                    <a:pt x="15682" y="18727"/>
                    <a:pt x="21685" y="17426"/>
                    <a:pt x="27733" y="17426"/>
                  </a:cubicBezTo>
                  <a:cubicBezTo>
                    <a:pt x="36886" y="17426"/>
                    <a:pt x="45606" y="20393"/>
                    <a:pt x="54028" y="23680"/>
                  </a:cubicBezTo>
                  <a:cubicBezTo>
                    <a:pt x="58251" y="25346"/>
                    <a:pt x="62496" y="27560"/>
                    <a:pt x="66856" y="28793"/>
                  </a:cubicBezTo>
                  <a:cubicBezTo>
                    <a:pt x="70246" y="29736"/>
                    <a:pt x="74852" y="30600"/>
                    <a:pt x="79257" y="30600"/>
                  </a:cubicBezTo>
                  <a:cubicBezTo>
                    <a:pt x="82742" y="30600"/>
                    <a:pt x="86101" y="30059"/>
                    <a:pt x="88631" y="28587"/>
                  </a:cubicBezTo>
                  <a:cubicBezTo>
                    <a:pt x="91507" y="26921"/>
                    <a:pt x="93379" y="23018"/>
                    <a:pt x="91690" y="20142"/>
                  </a:cubicBezTo>
                  <a:cubicBezTo>
                    <a:pt x="90617" y="18339"/>
                    <a:pt x="88449" y="17426"/>
                    <a:pt x="86372" y="17220"/>
                  </a:cubicBezTo>
                  <a:cubicBezTo>
                    <a:pt x="85885" y="17167"/>
                    <a:pt x="85399" y="17146"/>
                    <a:pt x="84913" y="17146"/>
                  </a:cubicBezTo>
                  <a:cubicBezTo>
                    <a:pt x="83300" y="17146"/>
                    <a:pt x="81686" y="17378"/>
                    <a:pt x="80072" y="17448"/>
                  </a:cubicBezTo>
                  <a:cubicBezTo>
                    <a:pt x="79696" y="17464"/>
                    <a:pt x="79322" y="17472"/>
                    <a:pt x="78950" y="17472"/>
                  </a:cubicBezTo>
                  <a:cubicBezTo>
                    <a:pt x="67521" y="17472"/>
                    <a:pt x="57406" y="10172"/>
                    <a:pt x="46907" y="5420"/>
                  </a:cubicBezTo>
                  <a:cubicBezTo>
                    <a:pt x="39550" y="2101"/>
                    <a:pt x="31418" y="1"/>
                    <a:pt x="23387" y="1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1"/>
          <p:cNvSpPr txBox="1"/>
          <p:nvPr>
            <p:ph type="ctrTitle"/>
          </p:nvPr>
        </p:nvSpPr>
        <p:spPr>
          <a:xfrm>
            <a:off x="3767200" y="1499738"/>
            <a:ext cx="46611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2900"/>
              <a:t>Predictive Healthcare Analysis of Elevens Disease Categories</a:t>
            </a:r>
            <a:endParaRPr sz="2900"/>
          </a:p>
        </p:txBody>
      </p:sp>
      <p:sp>
        <p:nvSpPr>
          <p:cNvPr id="1054" name="Google Shape;1054;p1"/>
          <p:cNvSpPr txBox="1"/>
          <p:nvPr>
            <p:ph idx="1" type="subTitle"/>
          </p:nvPr>
        </p:nvSpPr>
        <p:spPr>
          <a:xfrm>
            <a:off x="3767200" y="3154426"/>
            <a:ext cx="46611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CSCI E-116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Waree Protprommart</a:t>
            </a:r>
            <a:endParaRPr/>
          </a:p>
        </p:txBody>
      </p:sp>
      <p:grpSp>
        <p:nvGrpSpPr>
          <p:cNvPr id="1055" name="Google Shape;1055;p1"/>
          <p:cNvGrpSpPr/>
          <p:nvPr/>
        </p:nvGrpSpPr>
        <p:grpSpPr>
          <a:xfrm>
            <a:off x="2011921" y="1273710"/>
            <a:ext cx="874530" cy="1481072"/>
            <a:chOff x="-117729" y="1733810"/>
            <a:chExt cx="874530" cy="1481072"/>
          </a:xfrm>
        </p:grpSpPr>
        <p:sp>
          <p:nvSpPr>
            <p:cNvPr id="1056" name="Google Shape;1056;p1"/>
            <p:cNvSpPr/>
            <p:nvPr/>
          </p:nvSpPr>
          <p:spPr>
            <a:xfrm>
              <a:off x="21973" y="1733810"/>
              <a:ext cx="518652" cy="505591"/>
            </a:xfrm>
            <a:custGeom>
              <a:rect b="b" l="l" r="r" t="t"/>
              <a:pathLst>
                <a:path extrusionOk="0" h="18736" w="1922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"/>
            <p:cNvSpPr/>
            <p:nvPr/>
          </p:nvSpPr>
          <p:spPr>
            <a:xfrm>
              <a:off x="182722" y="1995375"/>
              <a:ext cx="268582" cy="236173"/>
            </a:xfrm>
            <a:custGeom>
              <a:rect b="b" l="l" r="r" t="t"/>
              <a:pathLst>
                <a:path extrusionOk="0" h="8752" w="9953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"/>
            <p:cNvSpPr/>
            <p:nvPr/>
          </p:nvSpPr>
          <p:spPr>
            <a:xfrm>
              <a:off x="-117729" y="2086450"/>
              <a:ext cx="874530" cy="1128432"/>
            </a:xfrm>
            <a:custGeom>
              <a:rect b="b" l="l" r="r" t="t"/>
              <a:pathLst>
                <a:path extrusionOk="0" h="41817" w="32408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1"/>
          <p:cNvGrpSpPr/>
          <p:nvPr/>
        </p:nvGrpSpPr>
        <p:grpSpPr>
          <a:xfrm>
            <a:off x="2887743" y="2397645"/>
            <a:ext cx="413267" cy="807809"/>
            <a:chOff x="2887743" y="2397645"/>
            <a:chExt cx="413267" cy="807809"/>
          </a:xfrm>
        </p:grpSpPr>
        <p:sp>
          <p:nvSpPr>
            <p:cNvPr id="1060" name="Google Shape;1060;p1"/>
            <p:cNvSpPr/>
            <p:nvPr/>
          </p:nvSpPr>
          <p:spPr>
            <a:xfrm flipH="1">
              <a:off x="2887743" y="2397645"/>
              <a:ext cx="413267" cy="383206"/>
            </a:xfrm>
            <a:custGeom>
              <a:rect b="b" l="l" r="r" t="t"/>
              <a:pathLst>
                <a:path extrusionOk="0" h="19134" w="20635">
                  <a:moveTo>
                    <a:pt x="1659" y="0"/>
                  </a:moveTo>
                  <a:cubicBezTo>
                    <a:pt x="1240" y="0"/>
                    <a:pt x="840" y="128"/>
                    <a:pt x="571" y="436"/>
                  </a:cubicBezTo>
                  <a:cubicBezTo>
                    <a:pt x="365" y="664"/>
                    <a:pt x="274" y="961"/>
                    <a:pt x="206" y="1258"/>
                  </a:cubicBezTo>
                  <a:cubicBezTo>
                    <a:pt x="0" y="2285"/>
                    <a:pt x="297" y="3449"/>
                    <a:pt x="1096" y="4156"/>
                  </a:cubicBezTo>
                  <a:cubicBezTo>
                    <a:pt x="1554" y="4574"/>
                    <a:pt x="2187" y="4809"/>
                    <a:pt x="2808" y="4809"/>
                  </a:cubicBezTo>
                  <a:cubicBezTo>
                    <a:pt x="3238" y="4809"/>
                    <a:pt x="3662" y="4696"/>
                    <a:pt x="4017" y="4453"/>
                  </a:cubicBezTo>
                  <a:cubicBezTo>
                    <a:pt x="4428" y="4179"/>
                    <a:pt x="4656" y="3609"/>
                    <a:pt x="4679" y="3084"/>
                  </a:cubicBezTo>
                  <a:cubicBezTo>
                    <a:pt x="4702" y="2559"/>
                    <a:pt x="4520" y="2034"/>
                    <a:pt x="4223" y="1600"/>
                  </a:cubicBezTo>
                  <a:cubicBezTo>
                    <a:pt x="3858" y="984"/>
                    <a:pt x="3287" y="504"/>
                    <a:pt x="2625" y="208"/>
                  </a:cubicBezTo>
                  <a:cubicBezTo>
                    <a:pt x="2325" y="78"/>
                    <a:pt x="1986" y="0"/>
                    <a:pt x="1659" y="0"/>
                  </a:cubicBezTo>
                  <a:close/>
                  <a:moveTo>
                    <a:pt x="11251" y="3859"/>
                  </a:moveTo>
                  <a:cubicBezTo>
                    <a:pt x="10960" y="3859"/>
                    <a:pt x="10669" y="3920"/>
                    <a:pt x="10408" y="4042"/>
                  </a:cubicBezTo>
                  <a:cubicBezTo>
                    <a:pt x="9632" y="4407"/>
                    <a:pt x="9107" y="5206"/>
                    <a:pt x="8948" y="6051"/>
                  </a:cubicBezTo>
                  <a:cubicBezTo>
                    <a:pt x="8856" y="6576"/>
                    <a:pt x="8856" y="7147"/>
                    <a:pt x="9062" y="7626"/>
                  </a:cubicBezTo>
                  <a:cubicBezTo>
                    <a:pt x="9267" y="8128"/>
                    <a:pt x="9655" y="8562"/>
                    <a:pt x="10180" y="8721"/>
                  </a:cubicBezTo>
                  <a:cubicBezTo>
                    <a:pt x="10250" y="8730"/>
                    <a:pt x="10321" y="8734"/>
                    <a:pt x="10394" y="8734"/>
                  </a:cubicBezTo>
                  <a:cubicBezTo>
                    <a:pt x="11111" y="8734"/>
                    <a:pt x="11963" y="8332"/>
                    <a:pt x="12440" y="7649"/>
                  </a:cubicBezTo>
                  <a:cubicBezTo>
                    <a:pt x="12691" y="7283"/>
                    <a:pt x="12851" y="6850"/>
                    <a:pt x="12942" y="6416"/>
                  </a:cubicBezTo>
                  <a:cubicBezTo>
                    <a:pt x="13056" y="5800"/>
                    <a:pt x="13079" y="5115"/>
                    <a:pt x="12714" y="4567"/>
                  </a:cubicBezTo>
                  <a:cubicBezTo>
                    <a:pt x="12395" y="4097"/>
                    <a:pt x="11825" y="3859"/>
                    <a:pt x="11251" y="3859"/>
                  </a:cubicBezTo>
                  <a:close/>
                  <a:moveTo>
                    <a:pt x="18751" y="14467"/>
                  </a:moveTo>
                  <a:cubicBezTo>
                    <a:pt x="18305" y="14467"/>
                    <a:pt x="17855" y="14617"/>
                    <a:pt x="17507" y="14884"/>
                  </a:cubicBezTo>
                  <a:cubicBezTo>
                    <a:pt x="16891" y="15318"/>
                    <a:pt x="16526" y="16094"/>
                    <a:pt x="16503" y="16847"/>
                  </a:cubicBezTo>
                  <a:cubicBezTo>
                    <a:pt x="16503" y="17281"/>
                    <a:pt x="16594" y="17715"/>
                    <a:pt x="16822" y="18057"/>
                  </a:cubicBezTo>
                  <a:cubicBezTo>
                    <a:pt x="17051" y="18399"/>
                    <a:pt x="17439" y="18673"/>
                    <a:pt x="17850" y="18673"/>
                  </a:cubicBezTo>
                  <a:cubicBezTo>
                    <a:pt x="17907" y="18676"/>
                    <a:pt x="17966" y="18677"/>
                    <a:pt x="18028" y="18677"/>
                  </a:cubicBezTo>
                  <a:cubicBezTo>
                    <a:pt x="18531" y="18677"/>
                    <a:pt x="19164" y="18583"/>
                    <a:pt x="19653" y="18217"/>
                  </a:cubicBezTo>
                  <a:cubicBezTo>
                    <a:pt x="20223" y="17806"/>
                    <a:pt x="20611" y="17144"/>
                    <a:pt x="20611" y="16436"/>
                  </a:cubicBezTo>
                  <a:cubicBezTo>
                    <a:pt x="20634" y="15752"/>
                    <a:pt x="20269" y="15044"/>
                    <a:pt x="19653" y="14702"/>
                  </a:cubicBezTo>
                  <a:cubicBezTo>
                    <a:pt x="19379" y="14541"/>
                    <a:pt x="19066" y="14467"/>
                    <a:pt x="18751" y="14467"/>
                  </a:cubicBezTo>
                  <a:close/>
                  <a:moveTo>
                    <a:pt x="3642" y="15501"/>
                  </a:moveTo>
                  <a:cubicBezTo>
                    <a:pt x="3206" y="15501"/>
                    <a:pt x="2770" y="15592"/>
                    <a:pt x="2374" y="15774"/>
                  </a:cubicBezTo>
                  <a:cubicBezTo>
                    <a:pt x="1895" y="15980"/>
                    <a:pt x="1438" y="16322"/>
                    <a:pt x="1278" y="16824"/>
                  </a:cubicBezTo>
                  <a:cubicBezTo>
                    <a:pt x="1119" y="17281"/>
                    <a:pt x="1256" y="17829"/>
                    <a:pt x="1529" y="18217"/>
                  </a:cubicBezTo>
                  <a:cubicBezTo>
                    <a:pt x="1826" y="18605"/>
                    <a:pt x="2283" y="18856"/>
                    <a:pt x="2739" y="19016"/>
                  </a:cubicBezTo>
                  <a:cubicBezTo>
                    <a:pt x="3018" y="19094"/>
                    <a:pt x="3308" y="19133"/>
                    <a:pt x="3599" y="19133"/>
                  </a:cubicBezTo>
                  <a:cubicBezTo>
                    <a:pt x="4401" y="19133"/>
                    <a:pt x="5205" y="18838"/>
                    <a:pt x="5775" y="18285"/>
                  </a:cubicBezTo>
                  <a:cubicBezTo>
                    <a:pt x="6117" y="17966"/>
                    <a:pt x="6186" y="17167"/>
                    <a:pt x="5866" y="16596"/>
                  </a:cubicBezTo>
                  <a:cubicBezTo>
                    <a:pt x="5547" y="16026"/>
                    <a:pt x="4930" y="15683"/>
                    <a:pt x="4291" y="15569"/>
                  </a:cubicBezTo>
                  <a:cubicBezTo>
                    <a:pt x="4078" y="15523"/>
                    <a:pt x="3860" y="15501"/>
                    <a:pt x="3642" y="155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"/>
            <p:cNvSpPr/>
            <p:nvPr/>
          </p:nvSpPr>
          <p:spPr>
            <a:xfrm flipH="1">
              <a:off x="2901003" y="2405215"/>
              <a:ext cx="384929" cy="800239"/>
            </a:xfrm>
            <a:custGeom>
              <a:rect b="b" l="l" r="r" t="t"/>
              <a:pathLst>
                <a:path extrusionOk="0" h="39957" w="19220">
                  <a:moveTo>
                    <a:pt x="123" y="1"/>
                  </a:moveTo>
                  <a:cubicBezTo>
                    <a:pt x="97" y="1"/>
                    <a:pt x="69" y="12"/>
                    <a:pt x="46" y="35"/>
                  </a:cubicBezTo>
                  <a:cubicBezTo>
                    <a:pt x="0" y="58"/>
                    <a:pt x="0" y="126"/>
                    <a:pt x="23" y="172"/>
                  </a:cubicBezTo>
                  <a:cubicBezTo>
                    <a:pt x="4520" y="5536"/>
                    <a:pt x="8354" y="11425"/>
                    <a:pt x="11459" y="17679"/>
                  </a:cubicBezTo>
                  <a:cubicBezTo>
                    <a:pt x="8393" y="17019"/>
                    <a:pt x="5262" y="16690"/>
                    <a:pt x="2121" y="16690"/>
                  </a:cubicBezTo>
                  <a:cubicBezTo>
                    <a:pt x="1566" y="16690"/>
                    <a:pt x="1012" y="16700"/>
                    <a:pt x="457" y="16720"/>
                  </a:cubicBezTo>
                  <a:cubicBezTo>
                    <a:pt x="411" y="16743"/>
                    <a:pt x="366" y="16789"/>
                    <a:pt x="366" y="16834"/>
                  </a:cubicBezTo>
                  <a:cubicBezTo>
                    <a:pt x="366" y="16880"/>
                    <a:pt x="388" y="16926"/>
                    <a:pt x="434" y="16949"/>
                  </a:cubicBezTo>
                  <a:lnTo>
                    <a:pt x="480" y="16949"/>
                  </a:lnTo>
                  <a:cubicBezTo>
                    <a:pt x="1097" y="16922"/>
                    <a:pt x="1715" y="16909"/>
                    <a:pt x="2332" y="16909"/>
                  </a:cubicBezTo>
                  <a:cubicBezTo>
                    <a:pt x="5434" y="16909"/>
                    <a:pt x="8527" y="17245"/>
                    <a:pt x="11573" y="17930"/>
                  </a:cubicBezTo>
                  <a:cubicBezTo>
                    <a:pt x="12531" y="19893"/>
                    <a:pt x="13444" y="21902"/>
                    <a:pt x="14266" y="23956"/>
                  </a:cubicBezTo>
                  <a:cubicBezTo>
                    <a:pt x="14266" y="23979"/>
                    <a:pt x="14266" y="24002"/>
                    <a:pt x="14289" y="24024"/>
                  </a:cubicBezTo>
                  <a:cubicBezTo>
                    <a:pt x="16343" y="29137"/>
                    <a:pt x="17941" y="34456"/>
                    <a:pt x="19014" y="39865"/>
                  </a:cubicBezTo>
                  <a:cubicBezTo>
                    <a:pt x="19014" y="39911"/>
                    <a:pt x="19037" y="39956"/>
                    <a:pt x="19082" y="39956"/>
                  </a:cubicBezTo>
                  <a:lnTo>
                    <a:pt x="19128" y="39956"/>
                  </a:lnTo>
                  <a:cubicBezTo>
                    <a:pt x="19196" y="39956"/>
                    <a:pt x="19219" y="39888"/>
                    <a:pt x="19219" y="39842"/>
                  </a:cubicBezTo>
                  <a:cubicBezTo>
                    <a:pt x="18146" y="34387"/>
                    <a:pt x="16549" y="29069"/>
                    <a:pt x="14472" y="23933"/>
                  </a:cubicBezTo>
                  <a:cubicBezTo>
                    <a:pt x="14791" y="22404"/>
                    <a:pt x="15522" y="20966"/>
                    <a:pt x="16229" y="19573"/>
                  </a:cubicBezTo>
                  <a:cubicBezTo>
                    <a:pt x="16412" y="19208"/>
                    <a:pt x="16594" y="18843"/>
                    <a:pt x="16777" y="18478"/>
                  </a:cubicBezTo>
                  <a:cubicBezTo>
                    <a:pt x="17051" y="17953"/>
                    <a:pt x="17302" y="17405"/>
                    <a:pt x="17530" y="16880"/>
                  </a:cubicBezTo>
                  <a:cubicBezTo>
                    <a:pt x="17918" y="16036"/>
                    <a:pt x="18306" y="15168"/>
                    <a:pt x="18763" y="14347"/>
                  </a:cubicBezTo>
                  <a:cubicBezTo>
                    <a:pt x="18786" y="14278"/>
                    <a:pt x="18763" y="14232"/>
                    <a:pt x="18717" y="14187"/>
                  </a:cubicBezTo>
                  <a:cubicBezTo>
                    <a:pt x="18705" y="14181"/>
                    <a:pt x="18691" y="14178"/>
                    <a:pt x="18677" y="14178"/>
                  </a:cubicBezTo>
                  <a:cubicBezTo>
                    <a:pt x="18638" y="14178"/>
                    <a:pt x="18597" y="14199"/>
                    <a:pt x="18580" y="14232"/>
                  </a:cubicBezTo>
                  <a:cubicBezTo>
                    <a:pt x="18124" y="15077"/>
                    <a:pt x="17736" y="15944"/>
                    <a:pt x="17348" y="16789"/>
                  </a:cubicBezTo>
                  <a:cubicBezTo>
                    <a:pt x="17097" y="17314"/>
                    <a:pt x="16845" y="17862"/>
                    <a:pt x="16594" y="18387"/>
                  </a:cubicBezTo>
                  <a:cubicBezTo>
                    <a:pt x="16412" y="18752"/>
                    <a:pt x="16229" y="19117"/>
                    <a:pt x="16047" y="19482"/>
                  </a:cubicBezTo>
                  <a:cubicBezTo>
                    <a:pt x="15362" y="20783"/>
                    <a:pt x="14677" y="22153"/>
                    <a:pt x="14335" y="23591"/>
                  </a:cubicBezTo>
                  <a:cubicBezTo>
                    <a:pt x="13536" y="21628"/>
                    <a:pt x="12691" y="19710"/>
                    <a:pt x="11755" y="17816"/>
                  </a:cubicBezTo>
                  <a:cubicBezTo>
                    <a:pt x="11755" y="17793"/>
                    <a:pt x="11733" y="17770"/>
                    <a:pt x="11733" y="17770"/>
                  </a:cubicBezTo>
                  <a:cubicBezTo>
                    <a:pt x="10820" y="15944"/>
                    <a:pt x="9861" y="14164"/>
                    <a:pt x="8857" y="12406"/>
                  </a:cubicBezTo>
                  <a:cubicBezTo>
                    <a:pt x="9199" y="9371"/>
                    <a:pt x="9952" y="6403"/>
                    <a:pt x="11048" y="3573"/>
                  </a:cubicBezTo>
                  <a:cubicBezTo>
                    <a:pt x="11071" y="3505"/>
                    <a:pt x="11048" y="3459"/>
                    <a:pt x="10979" y="3436"/>
                  </a:cubicBezTo>
                  <a:cubicBezTo>
                    <a:pt x="10967" y="3430"/>
                    <a:pt x="10953" y="3427"/>
                    <a:pt x="10939" y="3427"/>
                  </a:cubicBezTo>
                  <a:cubicBezTo>
                    <a:pt x="10900" y="3427"/>
                    <a:pt x="10859" y="3448"/>
                    <a:pt x="10842" y="3482"/>
                  </a:cubicBezTo>
                  <a:cubicBezTo>
                    <a:pt x="9770" y="6266"/>
                    <a:pt x="9039" y="9165"/>
                    <a:pt x="8674" y="12110"/>
                  </a:cubicBezTo>
                  <a:cubicBezTo>
                    <a:pt x="6186" y="7864"/>
                    <a:pt x="3356" y="3824"/>
                    <a:pt x="183" y="35"/>
                  </a:cubicBezTo>
                  <a:cubicBezTo>
                    <a:pt x="172" y="12"/>
                    <a:pt x="149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1"/>
          <p:cNvGrpSpPr/>
          <p:nvPr/>
        </p:nvGrpSpPr>
        <p:grpSpPr>
          <a:xfrm>
            <a:off x="2847548" y="2309713"/>
            <a:ext cx="1168900" cy="1311737"/>
            <a:chOff x="2899562" y="2309713"/>
            <a:chExt cx="1168900" cy="1311737"/>
          </a:xfrm>
        </p:grpSpPr>
        <p:sp>
          <p:nvSpPr>
            <p:cNvPr id="1063" name="Google Shape;1063;p1"/>
            <p:cNvSpPr/>
            <p:nvPr/>
          </p:nvSpPr>
          <p:spPr>
            <a:xfrm flipH="1">
              <a:off x="3373608" y="2309713"/>
              <a:ext cx="694854" cy="738975"/>
            </a:xfrm>
            <a:custGeom>
              <a:rect b="b" l="l" r="r" t="t"/>
              <a:pathLst>
                <a:path extrusionOk="0" h="36898" w="34695">
                  <a:moveTo>
                    <a:pt x="19611" y="0"/>
                  </a:moveTo>
                  <a:cubicBezTo>
                    <a:pt x="18957" y="0"/>
                    <a:pt x="18319" y="263"/>
                    <a:pt x="17827" y="673"/>
                  </a:cubicBezTo>
                  <a:cubicBezTo>
                    <a:pt x="17279" y="1152"/>
                    <a:pt x="16868" y="1768"/>
                    <a:pt x="16526" y="2407"/>
                  </a:cubicBezTo>
                  <a:cubicBezTo>
                    <a:pt x="15659" y="4119"/>
                    <a:pt x="15271" y="6082"/>
                    <a:pt x="15248" y="8022"/>
                  </a:cubicBezTo>
                  <a:cubicBezTo>
                    <a:pt x="15225" y="9963"/>
                    <a:pt x="15544" y="11880"/>
                    <a:pt x="16001" y="13774"/>
                  </a:cubicBezTo>
                  <a:cubicBezTo>
                    <a:pt x="16115" y="14231"/>
                    <a:pt x="16229" y="14710"/>
                    <a:pt x="16389" y="15167"/>
                  </a:cubicBezTo>
                  <a:cubicBezTo>
                    <a:pt x="14905" y="13774"/>
                    <a:pt x="13079" y="12770"/>
                    <a:pt x="11162" y="12063"/>
                  </a:cubicBezTo>
                  <a:cubicBezTo>
                    <a:pt x="9432" y="11450"/>
                    <a:pt x="7602" y="11065"/>
                    <a:pt x="5773" y="11065"/>
                  </a:cubicBezTo>
                  <a:cubicBezTo>
                    <a:pt x="5286" y="11065"/>
                    <a:pt x="4799" y="11092"/>
                    <a:pt x="4314" y="11149"/>
                  </a:cubicBezTo>
                  <a:cubicBezTo>
                    <a:pt x="2739" y="11332"/>
                    <a:pt x="1050" y="11948"/>
                    <a:pt x="366" y="13364"/>
                  </a:cubicBezTo>
                  <a:cubicBezTo>
                    <a:pt x="0" y="14140"/>
                    <a:pt x="0" y="15075"/>
                    <a:pt x="252" y="15897"/>
                  </a:cubicBezTo>
                  <a:cubicBezTo>
                    <a:pt x="525" y="16719"/>
                    <a:pt x="1050" y="17449"/>
                    <a:pt x="1667" y="18043"/>
                  </a:cubicBezTo>
                  <a:cubicBezTo>
                    <a:pt x="3105" y="19458"/>
                    <a:pt x="5068" y="20211"/>
                    <a:pt x="7031" y="20668"/>
                  </a:cubicBezTo>
                  <a:cubicBezTo>
                    <a:pt x="8237" y="20934"/>
                    <a:pt x="9478" y="21089"/>
                    <a:pt x="10716" y="21089"/>
                  </a:cubicBezTo>
                  <a:cubicBezTo>
                    <a:pt x="11493" y="21089"/>
                    <a:pt x="12268" y="21028"/>
                    <a:pt x="13034" y="20896"/>
                  </a:cubicBezTo>
                  <a:cubicBezTo>
                    <a:pt x="15019" y="20554"/>
                    <a:pt x="16937" y="19709"/>
                    <a:pt x="18420" y="18339"/>
                  </a:cubicBezTo>
                  <a:cubicBezTo>
                    <a:pt x="18420" y="18317"/>
                    <a:pt x="18398" y="18271"/>
                    <a:pt x="18398" y="18225"/>
                  </a:cubicBezTo>
                  <a:lnTo>
                    <a:pt x="18398" y="18225"/>
                  </a:lnTo>
                  <a:cubicBezTo>
                    <a:pt x="18420" y="18248"/>
                    <a:pt x="18443" y="18271"/>
                    <a:pt x="18466" y="18294"/>
                  </a:cubicBezTo>
                  <a:lnTo>
                    <a:pt x="18420" y="18362"/>
                  </a:lnTo>
                  <a:cubicBezTo>
                    <a:pt x="19836" y="17153"/>
                    <a:pt x="20657" y="15395"/>
                    <a:pt x="21274" y="13637"/>
                  </a:cubicBezTo>
                  <a:cubicBezTo>
                    <a:pt x="22438" y="10419"/>
                    <a:pt x="23122" y="6972"/>
                    <a:pt x="22552" y="3617"/>
                  </a:cubicBezTo>
                  <a:cubicBezTo>
                    <a:pt x="22415" y="2818"/>
                    <a:pt x="22209" y="2019"/>
                    <a:pt x="21776" y="1335"/>
                  </a:cubicBezTo>
                  <a:cubicBezTo>
                    <a:pt x="21342" y="650"/>
                    <a:pt x="20635" y="102"/>
                    <a:pt x="19836" y="11"/>
                  </a:cubicBezTo>
                  <a:cubicBezTo>
                    <a:pt x="19761" y="4"/>
                    <a:pt x="19686" y="0"/>
                    <a:pt x="19611" y="0"/>
                  </a:cubicBezTo>
                  <a:close/>
                  <a:moveTo>
                    <a:pt x="33051" y="13009"/>
                  </a:moveTo>
                  <a:cubicBezTo>
                    <a:pt x="32705" y="13009"/>
                    <a:pt x="32359" y="13165"/>
                    <a:pt x="32070" y="13364"/>
                  </a:cubicBezTo>
                  <a:cubicBezTo>
                    <a:pt x="31134" y="13957"/>
                    <a:pt x="30472" y="14893"/>
                    <a:pt x="29947" y="15897"/>
                  </a:cubicBezTo>
                  <a:cubicBezTo>
                    <a:pt x="28737" y="18271"/>
                    <a:pt x="28281" y="21033"/>
                    <a:pt x="28715" y="23681"/>
                  </a:cubicBezTo>
                  <a:cubicBezTo>
                    <a:pt x="28760" y="24069"/>
                    <a:pt x="28852" y="24457"/>
                    <a:pt x="29148" y="24822"/>
                  </a:cubicBezTo>
                  <a:cubicBezTo>
                    <a:pt x="30107" y="24639"/>
                    <a:pt x="30974" y="24069"/>
                    <a:pt x="31636" y="23361"/>
                  </a:cubicBezTo>
                  <a:cubicBezTo>
                    <a:pt x="32321" y="22653"/>
                    <a:pt x="32823" y="21809"/>
                    <a:pt x="33257" y="20919"/>
                  </a:cubicBezTo>
                  <a:cubicBezTo>
                    <a:pt x="33782" y="19892"/>
                    <a:pt x="34238" y="18819"/>
                    <a:pt x="34467" y="17678"/>
                  </a:cubicBezTo>
                  <a:cubicBezTo>
                    <a:pt x="34695" y="16559"/>
                    <a:pt x="34695" y="15349"/>
                    <a:pt x="34330" y="14254"/>
                  </a:cubicBezTo>
                  <a:cubicBezTo>
                    <a:pt x="34170" y="13729"/>
                    <a:pt x="33850" y="13181"/>
                    <a:pt x="33325" y="13044"/>
                  </a:cubicBezTo>
                  <a:cubicBezTo>
                    <a:pt x="33235" y="13020"/>
                    <a:pt x="33143" y="13009"/>
                    <a:pt x="33051" y="13009"/>
                  </a:cubicBezTo>
                  <a:close/>
                  <a:moveTo>
                    <a:pt x="23893" y="23697"/>
                  </a:moveTo>
                  <a:cubicBezTo>
                    <a:pt x="22489" y="23697"/>
                    <a:pt x="21047" y="23882"/>
                    <a:pt x="19767" y="24046"/>
                  </a:cubicBezTo>
                  <a:cubicBezTo>
                    <a:pt x="18010" y="24274"/>
                    <a:pt x="16206" y="24845"/>
                    <a:pt x="15042" y="26169"/>
                  </a:cubicBezTo>
                  <a:cubicBezTo>
                    <a:pt x="14563" y="26739"/>
                    <a:pt x="14198" y="27447"/>
                    <a:pt x="14243" y="28200"/>
                  </a:cubicBezTo>
                  <a:cubicBezTo>
                    <a:pt x="14266" y="29159"/>
                    <a:pt x="14997" y="30026"/>
                    <a:pt x="15864" y="30460"/>
                  </a:cubicBezTo>
                  <a:cubicBezTo>
                    <a:pt x="16657" y="30826"/>
                    <a:pt x="17541" y="30920"/>
                    <a:pt x="18403" y="30920"/>
                  </a:cubicBezTo>
                  <a:cubicBezTo>
                    <a:pt x="18508" y="30920"/>
                    <a:pt x="18613" y="30919"/>
                    <a:pt x="18717" y="30916"/>
                  </a:cubicBezTo>
                  <a:cubicBezTo>
                    <a:pt x="20110" y="30848"/>
                    <a:pt x="21525" y="30597"/>
                    <a:pt x="22757" y="29980"/>
                  </a:cubicBezTo>
                  <a:cubicBezTo>
                    <a:pt x="24401" y="29181"/>
                    <a:pt x="25725" y="27835"/>
                    <a:pt x="27322" y="26990"/>
                  </a:cubicBezTo>
                  <a:lnTo>
                    <a:pt x="27322" y="26990"/>
                  </a:lnTo>
                  <a:cubicBezTo>
                    <a:pt x="26569" y="28200"/>
                    <a:pt x="25953" y="29524"/>
                    <a:pt x="25656" y="30939"/>
                  </a:cubicBezTo>
                  <a:cubicBezTo>
                    <a:pt x="25359" y="32354"/>
                    <a:pt x="25382" y="33838"/>
                    <a:pt x="25862" y="35207"/>
                  </a:cubicBezTo>
                  <a:cubicBezTo>
                    <a:pt x="26021" y="35641"/>
                    <a:pt x="26227" y="36052"/>
                    <a:pt x="26523" y="36371"/>
                  </a:cubicBezTo>
                  <a:cubicBezTo>
                    <a:pt x="26828" y="36676"/>
                    <a:pt x="27237" y="36898"/>
                    <a:pt x="27670" y="36898"/>
                  </a:cubicBezTo>
                  <a:cubicBezTo>
                    <a:pt x="27691" y="36898"/>
                    <a:pt x="27712" y="36897"/>
                    <a:pt x="27733" y="36896"/>
                  </a:cubicBezTo>
                  <a:cubicBezTo>
                    <a:pt x="28327" y="36851"/>
                    <a:pt x="28806" y="36371"/>
                    <a:pt x="29126" y="35869"/>
                  </a:cubicBezTo>
                  <a:cubicBezTo>
                    <a:pt x="29536" y="35230"/>
                    <a:pt x="29765" y="34500"/>
                    <a:pt x="29947" y="33747"/>
                  </a:cubicBezTo>
                  <a:cubicBezTo>
                    <a:pt x="30358" y="32035"/>
                    <a:pt x="30472" y="30231"/>
                    <a:pt x="30290" y="28474"/>
                  </a:cubicBezTo>
                  <a:cubicBezTo>
                    <a:pt x="30175" y="27470"/>
                    <a:pt x="29947" y="26465"/>
                    <a:pt x="29308" y="25689"/>
                  </a:cubicBezTo>
                  <a:cubicBezTo>
                    <a:pt x="28057" y="24122"/>
                    <a:pt x="26019" y="23697"/>
                    <a:pt x="23893" y="23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"/>
            <p:cNvSpPr/>
            <p:nvPr/>
          </p:nvSpPr>
          <p:spPr>
            <a:xfrm flipH="1">
              <a:off x="2899562" y="2353629"/>
              <a:ext cx="1126847" cy="1267821"/>
            </a:xfrm>
            <a:custGeom>
              <a:rect b="b" l="l" r="r" t="t"/>
              <a:pathLst>
                <a:path extrusionOk="0" h="63304" w="56265">
                  <a:moveTo>
                    <a:pt x="17011" y="0"/>
                  </a:moveTo>
                  <a:cubicBezTo>
                    <a:pt x="16972" y="0"/>
                    <a:pt x="16931" y="21"/>
                    <a:pt x="16914" y="55"/>
                  </a:cubicBezTo>
                  <a:cubicBezTo>
                    <a:pt x="16526" y="1036"/>
                    <a:pt x="16389" y="2063"/>
                    <a:pt x="16252" y="3113"/>
                  </a:cubicBezTo>
                  <a:cubicBezTo>
                    <a:pt x="15978" y="5350"/>
                    <a:pt x="15795" y="7655"/>
                    <a:pt x="15704" y="9915"/>
                  </a:cubicBezTo>
                  <a:cubicBezTo>
                    <a:pt x="15636" y="11901"/>
                    <a:pt x="15636" y="14024"/>
                    <a:pt x="16184" y="15895"/>
                  </a:cubicBezTo>
                  <a:cubicBezTo>
                    <a:pt x="15544" y="15599"/>
                    <a:pt x="14905" y="15348"/>
                    <a:pt x="14266" y="15119"/>
                  </a:cubicBezTo>
                  <a:cubicBezTo>
                    <a:pt x="12006" y="14343"/>
                    <a:pt x="9633" y="13932"/>
                    <a:pt x="7327" y="13544"/>
                  </a:cubicBezTo>
                  <a:cubicBezTo>
                    <a:pt x="4931" y="13111"/>
                    <a:pt x="2465" y="12700"/>
                    <a:pt x="137" y="11855"/>
                  </a:cubicBezTo>
                  <a:cubicBezTo>
                    <a:pt x="126" y="11850"/>
                    <a:pt x="113" y="11847"/>
                    <a:pt x="100" y="11847"/>
                  </a:cubicBezTo>
                  <a:cubicBezTo>
                    <a:pt x="60" y="11847"/>
                    <a:pt x="17" y="11872"/>
                    <a:pt x="0" y="11924"/>
                  </a:cubicBezTo>
                  <a:cubicBezTo>
                    <a:pt x="0" y="11969"/>
                    <a:pt x="23" y="12038"/>
                    <a:pt x="69" y="12061"/>
                  </a:cubicBezTo>
                  <a:cubicBezTo>
                    <a:pt x="2397" y="12905"/>
                    <a:pt x="4885" y="13339"/>
                    <a:pt x="7282" y="13750"/>
                  </a:cubicBezTo>
                  <a:cubicBezTo>
                    <a:pt x="9587" y="14138"/>
                    <a:pt x="11961" y="14549"/>
                    <a:pt x="14198" y="15325"/>
                  </a:cubicBezTo>
                  <a:cubicBezTo>
                    <a:pt x="14882" y="15576"/>
                    <a:pt x="15567" y="15850"/>
                    <a:pt x="16275" y="16169"/>
                  </a:cubicBezTo>
                  <a:cubicBezTo>
                    <a:pt x="16298" y="16192"/>
                    <a:pt x="16320" y="16192"/>
                    <a:pt x="16343" y="16192"/>
                  </a:cubicBezTo>
                  <a:cubicBezTo>
                    <a:pt x="18398" y="17151"/>
                    <a:pt x="20520" y="18452"/>
                    <a:pt x="23008" y="20301"/>
                  </a:cubicBezTo>
                  <a:cubicBezTo>
                    <a:pt x="24241" y="21214"/>
                    <a:pt x="25451" y="22172"/>
                    <a:pt x="26615" y="23154"/>
                  </a:cubicBezTo>
                  <a:cubicBezTo>
                    <a:pt x="24994" y="23496"/>
                    <a:pt x="23556" y="23998"/>
                    <a:pt x="22164" y="24478"/>
                  </a:cubicBezTo>
                  <a:lnTo>
                    <a:pt x="21684" y="24637"/>
                  </a:lnTo>
                  <a:cubicBezTo>
                    <a:pt x="19331" y="25450"/>
                    <a:pt x="16858" y="26223"/>
                    <a:pt x="14340" y="26223"/>
                  </a:cubicBezTo>
                  <a:cubicBezTo>
                    <a:pt x="14171" y="26223"/>
                    <a:pt x="14002" y="26220"/>
                    <a:pt x="13833" y="26212"/>
                  </a:cubicBezTo>
                  <a:cubicBezTo>
                    <a:pt x="13787" y="26212"/>
                    <a:pt x="13741" y="26235"/>
                    <a:pt x="13718" y="26304"/>
                  </a:cubicBezTo>
                  <a:cubicBezTo>
                    <a:pt x="13718" y="26372"/>
                    <a:pt x="13764" y="26418"/>
                    <a:pt x="13833" y="26418"/>
                  </a:cubicBezTo>
                  <a:cubicBezTo>
                    <a:pt x="14003" y="26425"/>
                    <a:pt x="14174" y="26428"/>
                    <a:pt x="14344" y="26428"/>
                  </a:cubicBezTo>
                  <a:cubicBezTo>
                    <a:pt x="16887" y="26428"/>
                    <a:pt x="19400" y="25656"/>
                    <a:pt x="21753" y="24843"/>
                  </a:cubicBezTo>
                  <a:lnTo>
                    <a:pt x="22232" y="24683"/>
                  </a:lnTo>
                  <a:cubicBezTo>
                    <a:pt x="23625" y="24204"/>
                    <a:pt x="25063" y="23702"/>
                    <a:pt x="26683" y="23359"/>
                  </a:cubicBezTo>
                  <a:lnTo>
                    <a:pt x="26683" y="23359"/>
                  </a:lnTo>
                  <a:cubicBezTo>
                    <a:pt x="26318" y="26418"/>
                    <a:pt x="25816" y="29499"/>
                    <a:pt x="25177" y="32489"/>
                  </a:cubicBezTo>
                  <a:cubicBezTo>
                    <a:pt x="25154" y="32558"/>
                    <a:pt x="25200" y="32603"/>
                    <a:pt x="25245" y="32626"/>
                  </a:cubicBezTo>
                  <a:lnTo>
                    <a:pt x="25268" y="32626"/>
                  </a:lnTo>
                  <a:cubicBezTo>
                    <a:pt x="25314" y="32626"/>
                    <a:pt x="25359" y="32581"/>
                    <a:pt x="25382" y="32535"/>
                  </a:cubicBezTo>
                  <a:cubicBezTo>
                    <a:pt x="26021" y="29522"/>
                    <a:pt x="26546" y="26441"/>
                    <a:pt x="26889" y="23382"/>
                  </a:cubicBezTo>
                  <a:cubicBezTo>
                    <a:pt x="40470" y="34909"/>
                    <a:pt x="49554" y="50567"/>
                    <a:pt x="56036" y="63258"/>
                  </a:cubicBezTo>
                  <a:cubicBezTo>
                    <a:pt x="56059" y="63303"/>
                    <a:pt x="56105" y="63303"/>
                    <a:pt x="56128" y="63303"/>
                  </a:cubicBezTo>
                  <a:lnTo>
                    <a:pt x="56196" y="63303"/>
                  </a:lnTo>
                  <a:cubicBezTo>
                    <a:pt x="56242" y="63281"/>
                    <a:pt x="56265" y="63212"/>
                    <a:pt x="56242" y="63166"/>
                  </a:cubicBezTo>
                  <a:cubicBezTo>
                    <a:pt x="49737" y="50453"/>
                    <a:pt x="40652" y="34795"/>
                    <a:pt x="27048" y="23245"/>
                  </a:cubicBezTo>
                  <a:cubicBezTo>
                    <a:pt x="27391" y="19684"/>
                    <a:pt x="28509" y="16192"/>
                    <a:pt x="30267" y="13088"/>
                  </a:cubicBezTo>
                  <a:cubicBezTo>
                    <a:pt x="30290" y="13019"/>
                    <a:pt x="30290" y="12974"/>
                    <a:pt x="30221" y="12928"/>
                  </a:cubicBezTo>
                  <a:cubicBezTo>
                    <a:pt x="30209" y="12922"/>
                    <a:pt x="30195" y="12919"/>
                    <a:pt x="30181" y="12919"/>
                  </a:cubicBezTo>
                  <a:cubicBezTo>
                    <a:pt x="30142" y="12919"/>
                    <a:pt x="30101" y="12940"/>
                    <a:pt x="30084" y="12974"/>
                  </a:cubicBezTo>
                  <a:cubicBezTo>
                    <a:pt x="28327" y="16055"/>
                    <a:pt x="27208" y="19547"/>
                    <a:pt x="26843" y="23085"/>
                  </a:cubicBezTo>
                  <a:cubicBezTo>
                    <a:pt x="25656" y="22058"/>
                    <a:pt x="24401" y="21077"/>
                    <a:pt x="23122" y="20118"/>
                  </a:cubicBezTo>
                  <a:cubicBezTo>
                    <a:pt x="20634" y="18292"/>
                    <a:pt x="18489" y="16968"/>
                    <a:pt x="16435" y="16010"/>
                  </a:cubicBezTo>
                  <a:cubicBezTo>
                    <a:pt x="15887" y="14229"/>
                    <a:pt x="15841" y="12289"/>
                    <a:pt x="15932" y="9915"/>
                  </a:cubicBezTo>
                  <a:cubicBezTo>
                    <a:pt x="16001" y="7655"/>
                    <a:pt x="16184" y="5373"/>
                    <a:pt x="16457" y="3136"/>
                  </a:cubicBezTo>
                  <a:cubicBezTo>
                    <a:pt x="16594" y="2086"/>
                    <a:pt x="16731" y="1082"/>
                    <a:pt x="17119" y="146"/>
                  </a:cubicBezTo>
                  <a:cubicBezTo>
                    <a:pt x="17142" y="77"/>
                    <a:pt x="17119" y="32"/>
                    <a:pt x="17051" y="9"/>
                  </a:cubicBezTo>
                  <a:cubicBezTo>
                    <a:pt x="17039" y="3"/>
                    <a:pt x="17025" y="0"/>
                    <a:pt x="17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5" name="Google Shape;1065;p1"/>
          <p:cNvGrpSpPr/>
          <p:nvPr/>
        </p:nvGrpSpPr>
        <p:grpSpPr>
          <a:xfrm flipH="1">
            <a:off x="827506" y="2416538"/>
            <a:ext cx="308584" cy="389695"/>
            <a:chOff x="3311031" y="3025663"/>
            <a:chExt cx="308584" cy="389695"/>
          </a:xfrm>
        </p:grpSpPr>
        <p:sp>
          <p:nvSpPr>
            <p:cNvPr id="1066" name="Google Shape;1066;p1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rect b="b" l="l" r="r" t="t"/>
              <a:pathLst>
                <a:path extrusionOk="0" h="19458" w="15408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rect b="b" l="l" r="r" t="t"/>
              <a:pathLst>
                <a:path extrusionOk="0" h="18816" w="14266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rect b="b" l="l" r="r" t="t"/>
              <a:pathLst>
                <a:path extrusionOk="0" h="11581" w="11094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rect b="b" l="l" r="r" t="t"/>
              <a:pathLst>
                <a:path extrusionOk="0" h="7769" w="9952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0" name="Google Shape;1070;p1"/>
          <p:cNvGrpSpPr/>
          <p:nvPr/>
        </p:nvGrpSpPr>
        <p:grpSpPr>
          <a:xfrm>
            <a:off x="1263116" y="1786669"/>
            <a:ext cx="1817596" cy="2099350"/>
            <a:chOff x="1263116" y="1786669"/>
            <a:chExt cx="1817596" cy="2099350"/>
          </a:xfrm>
        </p:grpSpPr>
        <p:sp>
          <p:nvSpPr>
            <p:cNvPr id="1071" name="Google Shape;1071;p1"/>
            <p:cNvSpPr/>
            <p:nvPr/>
          </p:nvSpPr>
          <p:spPr>
            <a:xfrm flipH="1">
              <a:off x="1263116" y="2689756"/>
              <a:ext cx="1817596" cy="1196263"/>
            </a:xfrm>
            <a:custGeom>
              <a:rect b="b" l="l" r="r" t="t"/>
              <a:pathLst>
                <a:path extrusionOk="0" h="59731" w="90755">
                  <a:moveTo>
                    <a:pt x="43072" y="1"/>
                  </a:moveTo>
                  <a:lnTo>
                    <a:pt x="43072" y="1"/>
                  </a:lnTo>
                  <a:cubicBezTo>
                    <a:pt x="39238" y="480"/>
                    <a:pt x="35563" y="1986"/>
                    <a:pt x="32162" y="3790"/>
                  </a:cubicBezTo>
                  <a:cubicBezTo>
                    <a:pt x="31066" y="4383"/>
                    <a:pt x="29993" y="4999"/>
                    <a:pt x="28966" y="5638"/>
                  </a:cubicBezTo>
                  <a:cubicBezTo>
                    <a:pt x="25109" y="8035"/>
                    <a:pt x="21548" y="10957"/>
                    <a:pt x="18672" y="14472"/>
                  </a:cubicBezTo>
                  <a:lnTo>
                    <a:pt x="22872" y="15339"/>
                  </a:lnTo>
                  <a:cubicBezTo>
                    <a:pt x="23557" y="15476"/>
                    <a:pt x="24287" y="15636"/>
                    <a:pt x="24858" y="16070"/>
                  </a:cubicBezTo>
                  <a:cubicBezTo>
                    <a:pt x="25246" y="16366"/>
                    <a:pt x="25542" y="16823"/>
                    <a:pt x="25611" y="17302"/>
                  </a:cubicBezTo>
                  <a:cubicBezTo>
                    <a:pt x="28145" y="17964"/>
                    <a:pt x="30655" y="18649"/>
                    <a:pt x="33166" y="19402"/>
                  </a:cubicBezTo>
                  <a:cubicBezTo>
                    <a:pt x="33942" y="17416"/>
                    <a:pt x="34741" y="15430"/>
                    <a:pt x="35540" y="13445"/>
                  </a:cubicBezTo>
                  <a:cubicBezTo>
                    <a:pt x="36681" y="10683"/>
                    <a:pt x="37868" y="7921"/>
                    <a:pt x="39466" y="5410"/>
                  </a:cubicBezTo>
                  <a:cubicBezTo>
                    <a:pt x="39968" y="4611"/>
                    <a:pt x="40516" y="3812"/>
                    <a:pt x="41132" y="3082"/>
                  </a:cubicBezTo>
                  <a:cubicBezTo>
                    <a:pt x="41520" y="2580"/>
                    <a:pt x="41931" y="2123"/>
                    <a:pt x="42273" y="1598"/>
                  </a:cubicBezTo>
                  <a:cubicBezTo>
                    <a:pt x="42593" y="1096"/>
                    <a:pt x="42867" y="571"/>
                    <a:pt x="43072" y="1"/>
                  </a:cubicBezTo>
                  <a:close/>
                  <a:moveTo>
                    <a:pt x="7145" y="16412"/>
                  </a:moveTo>
                  <a:cubicBezTo>
                    <a:pt x="3311" y="23511"/>
                    <a:pt x="1" y="31180"/>
                    <a:pt x="206" y="39214"/>
                  </a:cubicBezTo>
                  <a:cubicBezTo>
                    <a:pt x="252" y="41200"/>
                    <a:pt x="526" y="43232"/>
                    <a:pt x="1325" y="45058"/>
                  </a:cubicBezTo>
                  <a:cubicBezTo>
                    <a:pt x="2831" y="48436"/>
                    <a:pt x="6072" y="50832"/>
                    <a:pt x="9610" y="51905"/>
                  </a:cubicBezTo>
                  <a:cubicBezTo>
                    <a:pt x="11019" y="52339"/>
                    <a:pt x="12492" y="52579"/>
                    <a:pt x="13957" y="52579"/>
                  </a:cubicBezTo>
                  <a:cubicBezTo>
                    <a:pt x="14962" y="52579"/>
                    <a:pt x="15963" y="52466"/>
                    <a:pt x="16937" y="52225"/>
                  </a:cubicBezTo>
                  <a:cubicBezTo>
                    <a:pt x="18352" y="51882"/>
                    <a:pt x="19699" y="51243"/>
                    <a:pt x="20863" y="50353"/>
                  </a:cubicBezTo>
                  <a:cubicBezTo>
                    <a:pt x="19197" y="49782"/>
                    <a:pt x="17554" y="49189"/>
                    <a:pt x="15887" y="48596"/>
                  </a:cubicBezTo>
                  <a:cubicBezTo>
                    <a:pt x="15111" y="48322"/>
                    <a:pt x="14312" y="48002"/>
                    <a:pt x="13833" y="47340"/>
                  </a:cubicBezTo>
                  <a:cubicBezTo>
                    <a:pt x="13514" y="46884"/>
                    <a:pt x="13399" y="46313"/>
                    <a:pt x="13285" y="45788"/>
                  </a:cubicBezTo>
                  <a:cubicBezTo>
                    <a:pt x="11414" y="36818"/>
                    <a:pt x="9519" y="27847"/>
                    <a:pt x="7647" y="18877"/>
                  </a:cubicBezTo>
                  <a:cubicBezTo>
                    <a:pt x="7488" y="18055"/>
                    <a:pt x="7305" y="17234"/>
                    <a:pt x="7145" y="16412"/>
                  </a:cubicBezTo>
                  <a:close/>
                  <a:moveTo>
                    <a:pt x="63159" y="3013"/>
                  </a:moveTo>
                  <a:cubicBezTo>
                    <a:pt x="61949" y="5228"/>
                    <a:pt x="60739" y="7419"/>
                    <a:pt x="59552" y="9656"/>
                  </a:cubicBezTo>
                  <a:cubicBezTo>
                    <a:pt x="57886" y="12851"/>
                    <a:pt x="56311" y="16092"/>
                    <a:pt x="54964" y="19448"/>
                  </a:cubicBezTo>
                  <a:cubicBezTo>
                    <a:pt x="52956" y="24492"/>
                    <a:pt x="51495" y="29810"/>
                    <a:pt x="51152" y="35197"/>
                  </a:cubicBezTo>
                  <a:cubicBezTo>
                    <a:pt x="51015" y="35151"/>
                    <a:pt x="50901" y="35106"/>
                    <a:pt x="50787" y="35083"/>
                  </a:cubicBezTo>
                  <a:cubicBezTo>
                    <a:pt x="50262" y="35699"/>
                    <a:pt x="49760" y="36338"/>
                    <a:pt x="49281" y="37000"/>
                  </a:cubicBezTo>
                  <a:cubicBezTo>
                    <a:pt x="46998" y="40150"/>
                    <a:pt x="45127" y="43620"/>
                    <a:pt x="43780" y="47272"/>
                  </a:cubicBezTo>
                  <a:cubicBezTo>
                    <a:pt x="43437" y="48185"/>
                    <a:pt x="43118" y="49121"/>
                    <a:pt x="42844" y="50056"/>
                  </a:cubicBezTo>
                  <a:cubicBezTo>
                    <a:pt x="44350" y="51015"/>
                    <a:pt x="45880" y="51928"/>
                    <a:pt x="47432" y="52795"/>
                  </a:cubicBezTo>
                  <a:cubicBezTo>
                    <a:pt x="50810" y="54713"/>
                    <a:pt x="54302" y="56379"/>
                    <a:pt x="57954" y="57612"/>
                  </a:cubicBezTo>
                  <a:cubicBezTo>
                    <a:pt x="61882" y="58926"/>
                    <a:pt x="66020" y="59731"/>
                    <a:pt x="70150" y="59731"/>
                  </a:cubicBezTo>
                  <a:cubicBezTo>
                    <a:pt x="71613" y="59731"/>
                    <a:pt x="73075" y="59630"/>
                    <a:pt x="74526" y="59415"/>
                  </a:cubicBezTo>
                  <a:cubicBezTo>
                    <a:pt x="76648" y="59095"/>
                    <a:pt x="78771" y="58525"/>
                    <a:pt x="80666" y="57475"/>
                  </a:cubicBezTo>
                  <a:cubicBezTo>
                    <a:pt x="85253" y="54872"/>
                    <a:pt x="87833" y="49691"/>
                    <a:pt x="88905" y="44533"/>
                  </a:cubicBezTo>
                  <a:cubicBezTo>
                    <a:pt x="90754" y="35768"/>
                    <a:pt x="88974" y="26318"/>
                    <a:pt x="84181" y="18740"/>
                  </a:cubicBezTo>
                  <a:cubicBezTo>
                    <a:pt x="82309" y="15750"/>
                    <a:pt x="79981" y="13079"/>
                    <a:pt x="77333" y="10774"/>
                  </a:cubicBezTo>
                  <a:cubicBezTo>
                    <a:pt x="73247" y="7213"/>
                    <a:pt x="68386" y="4543"/>
                    <a:pt x="63159" y="30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"/>
            <p:cNvSpPr/>
            <p:nvPr/>
          </p:nvSpPr>
          <p:spPr>
            <a:xfrm flipH="1">
              <a:off x="2130850" y="3583351"/>
              <a:ext cx="182871" cy="163685"/>
            </a:xfrm>
            <a:custGeom>
              <a:rect b="b" l="l" r="r" t="t"/>
              <a:pathLst>
                <a:path extrusionOk="0" h="8173" w="9131">
                  <a:moveTo>
                    <a:pt x="1" y="1"/>
                  </a:moveTo>
                  <a:lnTo>
                    <a:pt x="1" y="1"/>
                  </a:lnTo>
                  <a:cubicBezTo>
                    <a:pt x="594" y="2283"/>
                    <a:pt x="1119" y="4612"/>
                    <a:pt x="1553" y="6940"/>
                  </a:cubicBezTo>
                  <a:cubicBezTo>
                    <a:pt x="4064" y="7419"/>
                    <a:pt x="6597" y="7853"/>
                    <a:pt x="9131" y="8172"/>
                  </a:cubicBezTo>
                  <a:cubicBezTo>
                    <a:pt x="7579" y="7305"/>
                    <a:pt x="6049" y="6392"/>
                    <a:pt x="4543" y="5433"/>
                  </a:cubicBezTo>
                  <a:cubicBezTo>
                    <a:pt x="4817" y="4498"/>
                    <a:pt x="5136" y="3562"/>
                    <a:pt x="5479" y="2649"/>
                  </a:cubicBezTo>
                  <a:cubicBezTo>
                    <a:pt x="4452" y="1485"/>
                    <a:pt x="2968" y="754"/>
                    <a:pt x="1462" y="343"/>
                  </a:cubicBezTo>
                  <a:cubicBezTo>
                    <a:pt x="982" y="206"/>
                    <a:pt x="503" y="92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"/>
            <p:cNvSpPr/>
            <p:nvPr/>
          </p:nvSpPr>
          <p:spPr>
            <a:xfrm flipH="1">
              <a:off x="1888086" y="2798094"/>
              <a:ext cx="528466" cy="632689"/>
            </a:xfrm>
            <a:custGeom>
              <a:rect b="b" l="l" r="r" t="t"/>
              <a:pathLst>
                <a:path extrusionOk="0" h="31591" w="26387">
                  <a:moveTo>
                    <a:pt x="6300" y="0"/>
                  </a:moveTo>
                  <a:cubicBezTo>
                    <a:pt x="4702" y="2511"/>
                    <a:pt x="3515" y="5273"/>
                    <a:pt x="2374" y="8035"/>
                  </a:cubicBezTo>
                  <a:cubicBezTo>
                    <a:pt x="1575" y="10020"/>
                    <a:pt x="776" y="12006"/>
                    <a:pt x="0" y="13992"/>
                  </a:cubicBezTo>
                  <a:cubicBezTo>
                    <a:pt x="297" y="14083"/>
                    <a:pt x="594" y="14175"/>
                    <a:pt x="867" y="14266"/>
                  </a:cubicBezTo>
                  <a:cubicBezTo>
                    <a:pt x="1575" y="18009"/>
                    <a:pt x="2260" y="21753"/>
                    <a:pt x="2945" y="25496"/>
                  </a:cubicBezTo>
                  <a:cubicBezTo>
                    <a:pt x="6277" y="26044"/>
                    <a:pt x="9016" y="28623"/>
                    <a:pt x="12120" y="30107"/>
                  </a:cubicBezTo>
                  <a:cubicBezTo>
                    <a:pt x="13399" y="30746"/>
                    <a:pt x="14768" y="31179"/>
                    <a:pt x="16115" y="31590"/>
                  </a:cubicBezTo>
                  <a:cubicBezTo>
                    <a:pt x="16594" y="30928"/>
                    <a:pt x="17096" y="30289"/>
                    <a:pt x="17621" y="29673"/>
                  </a:cubicBezTo>
                  <a:cubicBezTo>
                    <a:pt x="17735" y="29696"/>
                    <a:pt x="17849" y="29741"/>
                    <a:pt x="17986" y="29787"/>
                  </a:cubicBezTo>
                  <a:cubicBezTo>
                    <a:pt x="18329" y="24400"/>
                    <a:pt x="19790" y="19082"/>
                    <a:pt x="21798" y="14038"/>
                  </a:cubicBezTo>
                  <a:cubicBezTo>
                    <a:pt x="23145" y="10682"/>
                    <a:pt x="24720" y="7441"/>
                    <a:pt x="26386" y="4246"/>
                  </a:cubicBezTo>
                  <a:lnTo>
                    <a:pt x="26386" y="4246"/>
                  </a:lnTo>
                  <a:cubicBezTo>
                    <a:pt x="24857" y="5159"/>
                    <a:pt x="23099" y="5729"/>
                    <a:pt x="21342" y="5980"/>
                  </a:cubicBezTo>
                  <a:cubicBezTo>
                    <a:pt x="20391" y="6120"/>
                    <a:pt x="19434" y="6179"/>
                    <a:pt x="18476" y="6179"/>
                  </a:cubicBezTo>
                  <a:cubicBezTo>
                    <a:pt x="16925" y="6179"/>
                    <a:pt x="15370" y="6023"/>
                    <a:pt x="13832" y="5798"/>
                  </a:cubicBezTo>
                  <a:cubicBezTo>
                    <a:pt x="12486" y="5615"/>
                    <a:pt x="11116" y="5364"/>
                    <a:pt x="9952" y="4679"/>
                  </a:cubicBezTo>
                  <a:cubicBezTo>
                    <a:pt x="8194" y="3675"/>
                    <a:pt x="7076" y="1895"/>
                    <a:pt x="63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"/>
            <p:cNvSpPr/>
            <p:nvPr/>
          </p:nvSpPr>
          <p:spPr>
            <a:xfrm flipH="1">
              <a:off x="2267450" y="2965627"/>
              <a:ext cx="679333" cy="861683"/>
            </a:xfrm>
            <a:custGeom>
              <a:rect b="b" l="l" r="r" t="t"/>
              <a:pathLst>
                <a:path extrusionOk="0" h="43025" w="33920">
                  <a:moveTo>
                    <a:pt x="1005" y="1"/>
                  </a:moveTo>
                  <a:cubicBezTo>
                    <a:pt x="937" y="1"/>
                    <a:pt x="868" y="3"/>
                    <a:pt x="800" y="11"/>
                  </a:cubicBezTo>
                  <a:cubicBezTo>
                    <a:pt x="571" y="11"/>
                    <a:pt x="297" y="34"/>
                    <a:pt x="161" y="239"/>
                  </a:cubicBezTo>
                  <a:cubicBezTo>
                    <a:pt x="1" y="422"/>
                    <a:pt x="46" y="673"/>
                    <a:pt x="92" y="901"/>
                  </a:cubicBezTo>
                  <a:cubicBezTo>
                    <a:pt x="206" y="1495"/>
                    <a:pt x="343" y="2065"/>
                    <a:pt x="457" y="2636"/>
                  </a:cubicBezTo>
                  <a:cubicBezTo>
                    <a:pt x="617" y="3458"/>
                    <a:pt x="800" y="4279"/>
                    <a:pt x="959" y="5101"/>
                  </a:cubicBezTo>
                  <a:cubicBezTo>
                    <a:pt x="2831" y="14071"/>
                    <a:pt x="4703" y="23042"/>
                    <a:pt x="6597" y="32012"/>
                  </a:cubicBezTo>
                  <a:cubicBezTo>
                    <a:pt x="6711" y="32537"/>
                    <a:pt x="6826" y="33108"/>
                    <a:pt x="7145" y="33564"/>
                  </a:cubicBezTo>
                  <a:cubicBezTo>
                    <a:pt x="7624" y="34226"/>
                    <a:pt x="8423" y="34546"/>
                    <a:pt x="9199" y="34820"/>
                  </a:cubicBezTo>
                  <a:cubicBezTo>
                    <a:pt x="10866" y="35413"/>
                    <a:pt x="12509" y="36006"/>
                    <a:pt x="14175" y="36577"/>
                  </a:cubicBezTo>
                  <a:cubicBezTo>
                    <a:pt x="20247" y="38745"/>
                    <a:pt x="26318" y="40845"/>
                    <a:pt x="32413" y="42877"/>
                  </a:cubicBezTo>
                  <a:cubicBezTo>
                    <a:pt x="32641" y="42960"/>
                    <a:pt x="32913" y="43024"/>
                    <a:pt x="33160" y="43024"/>
                  </a:cubicBezTo>
                  <a:cubicBezTo>
                    <a:pt x="33455" y="43024"/>
                    <a:pt x="33716" y="42932"/>
                    <a:pt x="33828" y="42671"/>
                  </a:cubicBezTo>
                  <a:cubicBezTo>
                    <a:pt x="33919" y="42489"/>
                    <a:pt x="33896" y="42261"/>
                    <a:pt x="33873" y="42055"/>
                  </a:cubicBezTo>
                  <a:cubicBezTo>
                    <a:pt x="33668" y="40640"/>
                    <a:pt x="33440" y="39202"/>
                    <a:pt x="33166" y="37787"/>
                  </a:cubicBezTo>
                  <a:cubicBezTo>
                    <a:pt x="32732" y="35459"/>
                    <a:pt x="32207" y="33130"/>
                    <a:pt x="31614" y="30848"/>
                  </a:cubicBezTo>
                  <a:cubicBezTo>
                    <a:pt x="30336" y="30597"/>
                    <a:pt x="29035" y="30460"/>
                    <a:pt x="27756" y="30209"/>
                  </a:cubicBezTo>
                  <a:cubicBezTo>
                    <a:pt x="25474" y="29775"/>
                    <a:pt x="23260" y="29022"/>
                    <a:pt x="21183" y="27949"/>
                  </a:cubicBezTo>
                  <a:cubicBezTo>
                    <a:pt x="20566" y="27652"/>
                    <a:pt x="19973" y="27287"/>
                    <a:pt x="19585" y="26739"/>
                  </a:cubicBezTo>
                  <a:cubicBezTo>
                    <a:pt x="19265" y="26260"/>
                    <a:pt x="19151" y="25598"/>
                    <a:pt x="19379" y="25096"/>
                  </a:cubicBezTo>
                  <a:cubicBezTo>
                    <a:pt x="19242" y="24982"/>
                    <a:pt x="19106" y="24845"/>
                    <a:pt x="18969" y="24708"/>
                  </a:cubicBezTo>
                  <a:cubicBezTo>
                    <a:pt x="18672" y="24366"/>
                    <a:pt x="18375" y="23955"/>
                    <a:pt x="18444" y="23498"/>
                  </a:cubicBezTo>
                  <a:cubicBezTo>
                    <a:pt x="18489" y="23179"/>
                    <a:pt x="18695" y="22928"/>
                    <a:pt x="18923" y="22722"/>
                  </a:cubicBezTo>
                  <a:cubicBezTo>
                    <a:pt x="18786" y="22562"/>
                    <a:pt x="18649" y="22380"/>
                    <a:pt x="18535" y="22220"/>
                  </a:cubicBezTo>
                  <a:cubicBezTo>
                    <a:pt x="18421" y="22037"/>
                    <a:pt x="18329" y="21855"/>
                    <a:pt x="18352" y="21649"/>
                  </a:cubicBezTo>
                  <a:cubicBezTo>
                    <a:pt x="18352" y="21284"/>
                    <a:pt x="18695" y="21056"/>
                    <a:pt x="19037" y="20896"/>
                  </a:cubicBezTo>
                  <a:cubicBezTo>
                    <a:pt x="18991" y="20850"/>
                    <a:pt x="18946" y="20782"/>
                    <a:pt x="18900" y="20736"/>
                  </a:cubicBezTo>
                  <a:cubicBezTo>
                    <a:pt x="18603" y="20417"/>
                    <a:pt x="18421" y="19846"/>
                    <a:pt x="18809" y="19641"/>
                  </a:cubicBezTo>
                  <a:cubicBezTo>
                    <a:pt x="18881" y="19597"/>
                    <a:pt x="18972" y="19581"/>
                    <a:pt x="19069" y="19581"/>
                  </a:cubicBezTo>
                  <a:cubicBezTo>
                    <a:pt x="19126" y="19581"/>
                    <a:pt x="19184" y="19587"/>
                    <a:pt x="19242" y="19595"/>
                  </a:cubicBezTo>
                  <a:cubicBezTo>
                    <a:pt x="22532" y="19843"/>
                    <a:pt x="25785" y="20673"/>
                    <a:pt x="29067" y="20673"/>
                  </a:cubicBezTo>
                  <a:cubicBezTo>
                    <a:pt x="29406" y="20673"/>
                    <a:pt x="29745" y="20664"/>
                    <a:pt x="30084" y="20645"/>
                  </a:cubicBezTo>
                  <a:cubicBezTo>
                    <a:pt x="29856" y="19481"/>
                    <a:pt x="29651" y="18294"/>
                    <a:pt x="29423" y="17130"/>
                  </a:cubicBezTo>
                  <a:cubicBezTo>
                    <a:pt x="28738" y="13387"/>
                    <a:pt x="28053" y="9643"/>
                    <a:pt x="27345" y="5900"/>
                  </a:cubicBezTo>
                  <a:cubicBezTo>
                    <a:pt x="27072" y="5809"/>
                    <a:pt x="26775" y="5717"/>
                    <a:pt x="26478" y="5626"/>
                  </a:cubicBezTo>
                  <a:cubicBezTo>
                    <a:pt x="23967" y="4873"/>
                    <a:pt x="21457" y="4188"/>
                    <a:pt x="18923" y="3526"/>
                  </a:cubicBezTo>
                  <a:cubicBezTo>
                    <a:pt x="14814" y="2476"/>
                    <a:pt x="10660" y="1540"/>
                    <a:pt x="6483" y="764"/>
                  </a:cubicBezTo>
                  <a:cubicBezTo>
                    <a:pt x="5753" y="627"/>
                    <a:pt x="4999" y="490"/>
                    <a:pt x="4246" y="376"/>
                  </a:cubicBezTo>
                  <a:cubicBezTo>
                    <a:pt x="3310" y="194"/>
                    <a:pt x="2352" y="57"/>
                    <a:pt x="1416" y="11"/>
                  </a:cubicBezTo>
                  <a:cubicBezTo>
                    <a:pt x="1279" y="11"/>
                    <a:pt x="1142" y="1"/>
                    <a:pt x="1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"/>
            <p:cNvSpPr/>
            <p:nvPr/>
          </p:nvSpPr>
          <p:spPr>
            <a:xfrm flipH="1">
              <a:off x="2567816" y="2962563"/>
              <a:ext cx="249142" cy="73701"/>
            </a:xfrm>
            <a:custGeom>
              <a:rect b="b" l="l" r="r" t="t"/>
              <a:pathLst>
                <a:path extrusionOk="0" h="3680" w="12440">
                  <a:moveTo>
                    <a:pt x="1173" y="0"/>
                  </a:moveTo>
                  <a:cubicBezTo>
                    <a:pt x="931" y="0"/>
                    <a:pt x="696" y="38"/>
                    <a:pt x="479" y="141"/>
                  </a:cubicBezTo>
                  <a:cubicBezTo>
                    <a:pt x="206" y="301"/>
                    <a:pt x="23" y="621"/>
                    <a:pt x="0" y="917"/>
                  </a:cubicBezTo>
                  <a:cubicBezTo>
                    <a:pt x="4177" y="1693"/>
                    <a:pt x="8331" y="2629"/>
                    <a:pt x="12440" y="3679"/>
                  </a:cubicBezTo>
                  <a:cubicBezTo>
                    <a:pt x="12371" y="3200"/>
                    <a:pt x="12075" y="2743"/>
                    <a:pt x="11687" y="2447"/>
                  </a:cubicBezTo>
                  <a:cubicBezTo>
                    <a:pt x="11116" y="2013"/>
                    <a:pt x="10386" y="1853"/>
                    <a:pt x="9701" y="1716"/>
                  </a:cubicBezTo>
                  <a:cubicBezTo>
                    <a:pt x="8309" y="1419"/>
                    <a:pt x="6893" y="1123"/>
                    <a:pt x="5501" y="849"/>
                  </a:cubicBezTo>
                  <a:lnTo>
                    <a:pt x="2511" y="210"/>
                  </a:lnTo>
                  <a:cubicBezTo>
                    <a:pt x="2351" y="187"/>
                    <a:pt x="2191" y="141"/>
                    <a:pt x="2054" y="118"/>
                  </a:cubicBezTo>
                  <a:cubicBezTo>
                    <a:pt x="1767" y="56"/>
                    <a:pt x="1465" y="0"/>
                    <a:pt x="1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"/>
            <p:cNvSpPr/>
            <p:nvPr/>
          </p:nvSpPr>
          <p:spPr>
            <a:xfrm flipH="1">
              <a:off x="1309347" y="1786669"/>
              <a:ext cx="1332550" cy="1118976"/>
            </a:xfrm>
            <a:custGeom>
              <a:rect b="b" l="l" r="r" t="t"/>
              <a:pathLst>
                <a:path extrusionOk="0" h="55872" w="66536">
                  <a:moveTo>
                    <a:pt x="28883" y="0"/>
                  </a:moveTo>
                  <a:cubicBezTo>
                    <a:pt x="26130" y="0"/>
                    <a:pt x="23375" y="627"/>
                    <a:pt x="20908" y="1867"/>
                  </a:cubicBezTo>
                  <a:cubicBezTo>
                    <a:pt x="16366" y="4126"/>
                    <a:pt x="12897" y="8440"/>
                    <a:pt x="11641" y="13348"/>
                  </a:cubicBezTo>
                  <a:cubicBezTo>
                    <a:pt x="10842" y="16429"/>
                    <a:pt x="10888" y="19739"/>
                    <a:pt x="9724" y="22683"/>
                  </a:cubicBezTo>
                  <a:cubicBezTo>
                    <a:pt x="7989" y="27111"/>
                    <a:pt x="3789" y="30215"/>
                    <a:pt x="2100" y="34644"/>
                  </a:cubicBezTo>
                  <a:cubicBezTo>
                    <a:pt x="0" y="40236"/>
                    <a:pt x="2557" y="46764"/>
                    <a:pt x="7053" y="50735"/>
                  </a:cubicBezTo>
                  <a:cubicBezTo>
                    <a:pt x="8080" y="50096"/>
                    <a:pt x="9153" y="49480"/>
                    <a:pt x="10249" y="48887"/>
                  </a:cubicBezTo>
                  <a:cubicBezTo>
                    <a:pt x="13650" y="47083"/>
                    <a:pt x="17325" y="45577"/>
                    <a:pt x="21159" y="45098"/>
                  </a:cubicBezTo>
                  <a:cubicBezTo>
                    <a:pt x="21524" y="44162"/>
                    <a:pt x="21730" y="43157"/>
                    <a:pt x="21913" y="42153"/>
                  </a:cubicBezTo>
                  <a:cubicBezTo>
                    <a:pt x="19881" y="41834"/>
                    <a:pt x="17850" y="41309"/>
                    <a:pt x="16092" y="40236"/>
                  </a:cubicBezTo>
                  <a:cubicBezTo>
                    <a:pt x="13193" y="38433"/>
                    <a:pt x="11299" y="35100"/>
                    <a:pt x="11230" y="31699"/>
                  </a:cubicBezTo>
                  <a:cubicBezTo>
                    <a:pt x="11185" y="30010"/>
                    <a:pt x="11573" y="28344"/>
                    <a:pt x="11961" y="26700"/>
                  </a:cubicBezTo>
                  <a:cubicBezTo>
                    <a:pt x="12531" y="24167"/>
                    <a:pt x="13125" y="21633"/>
                    <a:pt x="13764" y="19100"/>
                  </a:cubicBezTo>
                  <a:cubicBezTo>
                    <a:pt x="14220" y="17342"/>
                    <a:pt x="14723" y="15562"/>
                    <a:pt x="15636" y="14010"/>
                  </a:cubicBezTo>
                  <a:cubicBezTo>
                    <a:pt x="17096" y="11544"/>
                    <a:pt x="19584" y="9764"/>
                    <a:pt x="22323" y="8965"/>
                  </a:cubicBezTo>
                  <a:cubicBezTo>
                    <a:pt x="23620" y="8581"/>
                    <a:pt x="24975" y="8402"/>
                    <a:pt x="26334" y="8402"/>
                  </a:cubicBezTo>
                  <a:cubicBezTo>
                    <a:pt x="27799" y="8402"/>
                    <a:pt x="29269" y="8609"/>
                    <a:pt x="30677" y="8988"/>
                  </a:cubicBezTo>
                  <a:cubicBezTo>
                    <a:pt x="30723" y="9011"/>
                    <a:pt x="30746" y="9011"/>
                    <a:pt x="30769" y="9034"/>
                  </a:cubicBezTo>
                  <a:cubicBezTo>
                    <a:pt x="30426" y="10654"/>
                    <a:pt x="30655" y="12412"/>
                    <a:pt x="31385" y="13918"/>
                  </a:cubicBezTo>
                  <a:cubicBezTo>
                    <a:pt x="33006" y="17137"/>
                    <a:pt x="36680" y="18826"/>
                    <a:pt x="38575" y="21861"/>
                  </a:cubicBezTo>
                  <a:cubicBezTo>
                    <a:pt x="39648" y="23596"/>
                    <a:pt x="40059" y="25719"/>
                    <a:pt x="39739" y="27750"/>
                  </a:cubicBezTo>
                  <a:cubicBezTo>
                    <a:pt x="40841" y="26442"/>
                    <a:pt x="42557" y="25740"/>
                    <a:pt x="44262" y="25740"/>
                  </a:cubicBezTo>
                  <a:cubicBezTo>
                    <a:pt x="45383" y="25740"/>
                    <a:pt x="46499" y="26044"/>
                    <a:pt x="47431" y="26678"/>
                  </a:cubicBezTo>
                  <a:cubicBezTo>
                    <a:pt x="48002" y="27066"/>
                    <a:pt x="48504" y="27568"/>
                    <a:pt x="48801" y="28184"/>
                  </a:cubicBezTo>
                  <a:cubicBezTo>
                    <a:pt x="49668" y="30010"/>
                    <a:pt x="48344" y="32270"/>
                    <a:pt x="46495" y="33091"/>
                  </a:cubicBezTo>
                  <a:cubicBezTo>
                    <a:pt x="45651" y="33456"/>
                    <a:pt x="44750" y="33597"/>
                    <a:pt x="43833" y="33597"/>
                  </a:cubicBezTo>
                  <a:cubicBezTo>
                    <a:pt x="42741" y="33597"/>
                    <a:pt x="41627" y="33398"/>
                    <a:pt x="40561" y="33137"/>
                  </a:cubicBezTo>
                  <a:lnTo>
                    <a:pt x="40561" y="33137"/>
                  </a:lnTo>
                  <a:cubicBezTo>
                    <a:pt x="40104" y="38136"/>
                    <a:pt x="40333" y="43226"/>
                    <a:pt x="41200" y="48110"/>
                  </a:cubicBezTo>
                  <a:lnTo>
                    <a:pt x="41246" y="48110"/>
                  </a:lnTo>
                  <a:cubicBezTo>
                    <a:pt x="46473" y="49640"/>
                    <a:pt x="51334" y="52310"/>
                    <a:pt x="55420" y="55871"/>
                  </a:cubicBezTo>
                  <a:cubicBezTo>
                    <a:pt x="59643" y="52653"/>
                    <a:pt x="62998" y="48293"/>
                    <a:pt x="64641" y="43272"/>
                  </a:cubicBezTo>
                  <a:cubicBezTo>
                    <a:pt x="66536" y="37520"/>
                    <a:pt x="66034" y="30946"/>
                    <a:pt x="62861" y="25787"/>
                  </a:cubicBezTo>
                  <a:cubicBezTo>
                    <a:pt x="61583" y="23733"/>
                    <a:pt x="59917" y="21907"/>
                    <a:pt x="58844" y="19739"/>
                  </a:cubicBezTo>
                  <a:cubicBezTo>
                    <a:pt x="57383" y="16886"/>
                    <a:pt x="57063" y="13599"/>
                    <a:pt x="55991" y="10586"/>
                  </a:cubicBezTo>
                  <a:cubicBezTo>
                    <a:pt x="54712" y="6934"/>
                    <a:pt x="52293" y="3624"/>
                    <a:pt x="48938" y="1707"/>
                  </a:cubicBezTo>
                  <a:cubicBezTo>
                    <a:pt x="47063" y="648"/>
                    <a:pt x="44888" y="67"/>
                    <a:pt x="42733" y="67"/>
                  </a:cubicBezTo>
                  <a:cubicBezTo>
                    <a:pt x="41032" y="67"/>
                    <a:pt x="39342" y="429"/>
                    <a:pt x="37822" y="1205"/>
                  </a:cubicBezTo>
                  <a:cubicBezTo>
                    <a:pt x="37479" y="1387"/>
                    <a:pt x="37114" y="1593"/>
                    <a:pt x="36726" y="1615"/>
                  </a:cubicBezTo>
                  <a:cubicBezTo>
                    <a:pt x="36702" y="1617"/>
                    <a:pt x="36679" y="1618"/>
                    <a:pt x="36655" y="1618"/>
                  </a:cubicBezTo>
                  <a:cubicBezTo>
                    <a:pt x="36314" y="1618"/>
                    <a:pt x="35974" y="1470"/>
                    <a:pt x="35653" y="1342"/>
                  </a:cubicBezTo>
                  <a:cubicBezTo>
                    <a:pt x="33515" y="444"/>
                    <a:pt x="31200" y="0"/>
                    <a:pt x="28883" y="0"/>
                  </a:cubicBezTo>
                  <a:close/>
                </a:path>
              </a:pathLst>
            </a:custGeom>
            <a:solidFill>
              <a:srgbClr val="3F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"/>
            <p:cNvSpPr/>
            <p:nvPr/>
          </p:nvSpPr>
          <p:spPr>
            <a:xfrm flipH="1">
              <a:off x="2766643" y="2564517"/>
              <a:ext cx="289377" cy="390416"/>
            </a:xfrm>
            <a:custGeom>
              <a:rect b="b" l="l" r="r" t="t"/>
              <a:pathLst>
                <a:path extrusionOk="0" h="19494" w="14449">
                  <a:moveTo>
                    <a:pt x="12760" y="0"/>
                  </a:moveTo>
                  <a:cubicBezTo>
                    <a:pt x="11756" y="1324"/>
                    <a:pt x="10751" y="2648"/>
                    <a:pt x="9747" y="3995"/>
                  </a:cubicBezTo>
                  <a:cubicBezTo>
                    <a:pt x="9313" y="4565"/>
                    <a:pt x="8880" y="5159"/>
                    <a:pt x="8446" y="5730"/>
                  </a:cubicBezTo>
                  <a:cubicBezTo>
                    <a:pt x="8948" y="6186"/>
                    <a:pt x="9405" y="6711"/>
                    <a:pt x="9747" y="7282"/>
                  </a:cubicBezTo>
                  <a:cubicBezTo>
                    <a:pt x="10158" y="6780"/>
                    <a:pt x="10546" y="6277"/>
                    <a:pt x="10934" y="5752"/>
                  </a:cubicBezTo>
                  <a:cubicBezTo>
                    <a:pt x="10979" y="5684"/>
                    <a:pt x="11025" y="5638"/>
                    <a:pt x="11094" y="5570"/>
                  </a:cubicBezTo>
                  <a:cubicBezTo>
                    <a:pt x="12235" y="4018"/>
                    <a:pt x="13308" y="2420"/>
                    <a:pt x="14449" y="868"/>
                  </a:cubicBezTo>
                  <a:cubicBezTo>
                    <a:pt x="13901" y="548"/>
                    <a:pt x="13330" y="252"/>
                    <a:pt x="12760" y="0"/>
                  </a:cubicBezTo>
                  <a:close/>
                  <a:moveTo>
                    <a:pt x="2283" y="14472"/>
                  </a:moveTo>
                  <a:cubicBezTo>
                    <a:pt x="1621" y="15430"/>
                    <a:pt x="982" y="16412"/>
                    <a:pt x="320" y="17370"/>
                  </a:cubicBezTo>
                  <a:cubicBezTo>
                    <a:pt x="206" y="18078"/>
                    <a:pt x="115" y="18786"/>
                    <a:pt x="0" y="19493"/>
                  </a:cubicBezTo>
                  <a:cubicBezTo>
                    <a:pt x="662" y="19037"/>
                    <a:pt x="1347" y="18603"/>
                    <a:pt x="1895" y="18147"/>
                  </a:cubicBezTo>
                  <a:cubicBezTo>
                    <a:pt x="2443" y="17530"/>
                    <a:pt x="2945" y="16914"/>
                    <a:pt x="3424" y="16252"/>
                  </a:cubicBezTo>
                  <a:cubicBezTo>
                    <a:pt x="3401" y="16229"/>
                    <a:pt x="3379" y="16206"/>
                    <a:pt x="3356" y="16161"/>
                  </a:cubicBezTo>
                  <a:cubicBezTo>
                    <a:pt x="2922" y="15659"/>
                    <a:pt x="2511" y="15111"/>
                    <a:pt x="2283" y="144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"/>
            <p:cNvSpPr/>
            <p:nvPr/>
          </p:nvSpPr>
          <p:spPr>
            <a:xfrm flipH="1">
              <a:off x="1647111" y="1954923"/>
              <a:ext cx="1368679" cy="1681649"/>
            </a:xfrm>
            <a:custGeom>
              <a:rect b="b" l="l" r="r" t="t"/>
              <a:pathLst>
                <a:path extrusionOk="0" h="83967" w="68340">
                  <a:moveTo>
                    <a:pt x="45005" y="0"/>
                  </a:moveTo>
                  <a:cubicBezTo>
                    <a:pt x="43646" y="0"/>
                    <a:pt x="42291" y="179"/>
                    <a:pt x="40994" y="563"/>
                  </a:cubicBezTo>
                  <a:cubicBezTo>
                    <a:pt x="38255" y="1362"/>
                    <a:pt x="35767" y="3142"/>
                    <a:pt x="34307" y="5608"/>
                  </a:cubicBezTo>
                  <a:cubicBezTo>
                    <a:pt x="33394" y="7160"/>
                    <a:pt x="32891" y="8940"/>
                    <a:pt x="32435" y="10698"/>
                  </a:cubicBezTo>
                  <a:cubicBezTo>
                    <a:pt x="31796" y="13231"/>
                    <a:pt x="31202" y="15765"/>
                    <a:pt x="30632" y="18298"/>
                  </a:cubicBezTo>
                  <a:cubicBezTo>
                    <a:pt x="30244" y="19942"/>
                    <a:pt x="29856" y="21608"/>
                    <a:pt x="29901" y="23297"/>
                  </a:cubicBezTo>
                  <a:cubicBezTo>
                    <a:pt x="29970" y="26698"/>
                    <a:pt x="31864" y="30031"/>
                    <a:pt x="34763" y="31834"/>
                  </a:cubicBezTo>
                  <a:cubicBezTo>
                    <a:pt x="36521" y="32907"/>
                    <a:pt x="38552" y="33432"/>
                    <a:pt x="40584" y="33751"/>
                  </a:cubicBezTo>
                  <a:cubicBezTo>
                    <a:pt x="40401" y="34755"/>
                    <a:pt x="40195" y="35760"/>
                    <a:pt x="39830" y="36696"/>
                  </a:cubicBezTo>
                  <a:cubicBezTo>
                    <a:pt x="39625" y="37266"/>
                    <a:pt x="39351" y="37791"/>
                    <a:pt x="39031" y="38293"/>
                  </a:cubicBezTo>
                  <a:cubicBezTo>
                    <a:pt x="38689" y="38818"/>
                    <a:pt x="38278" y="39275"/>
                    <a:pt x="37890" y="39777"/>
                  </a:cubicBezTo>
                  <a:cubicBezTo>
                    <a:pt x="37274" y="40507"/>
                    <a:pt x="36726" y="41306"/>
                    <a:pt x="36224" y="42105"/>
                  </a:cubicBezTo>
                  <a:cubicBezTo>
                    <a:pt x="37000" y="44000"/>
                    <a:pt x="38118" y="45780"/>
                    <a:pt x="39876" y="46784"/>
                  </a:cubicBezTo>
                  <a:cubicBezTo>
                    <a:pt x="41040" y="47469"/>
                    <a:pt x="42410" y="47720"/>
                    <a:pt x="43756" y="47903"/>
                  </a:cubicBezTo>
                  <a:cubicBezTo>
                    <a:pt x="45294" y="48128"/>
                    <a:pt x="46849" y="48284"/>
                    <a:pt x="48400" y="48284"/>
                  </a:cubicBezTo>
                  <a:cubicBezTo>
                    <a:pt x="49358" y="48284"/>
                    <a:pt x="50315" y="48225"/>
                    <a:pt x="51266" y="48085"/>
                  </a:cubicBezTo>
                  <a:cubicBezTo>
                    <a:pt x="53023" y="47834"/>
                    <a:pt x="54781" y="47264"/>
                    <a:pt x="56310" y="46351"/>
                  </a:cubicBezTo>
                  <a:cubicBezTo>
                    <a:pt x="57497" y="44114"/>
                    <a:pt x="58707" y="41923"/>
                    <a:pt x="59917" y="39708"/>
                  </a:cubicBezTo>
                  <a:lnTo>
                    <a:pt x="59871" y="39708"/>
                  </a:lnTo>
                  <a:cubicBezTo>
                    <a:pt x="59004" y="34824"/>
                    <a:pt x="58775" y="29734"/>
                    <a:pt x="59232" y="24735"/>
                  </a:cubicBezTo>
                  <a:lnTo>
                    <a:pt x="59232" y="24735"/>
                  </a:lnTo>
                  <a:cubicBezTo>
                    <a:pt x="60298" y="24996"/>
                    <a:pt x="61412" y="25195"/>
                    <a:pt x="62504" y="25195"/>
                  </a:cubicBezTo>
                  <a:cubicBezTo>
                    <a:pt x="63421" y="25195"/>
                    <a:pt x="64322" y="25054"/>
                    <a:pt x="65166" y="24689"/>
                  </a:cubicBezTo>
                  <a:cubicBezTo>
                    <a:pt x="67015" y="23868"/>
                    <a:pt x="68339" y="21608"/>
                    <a:pt x="67472" y="19782"/>
                  </a:cubicBezTo>
                  <a:cubicBezTo>
                    <a:pt x="67175" y="19166"/>
                    <a:pt x="66673" y="18664"/>
                    <a:pt x="66102" y="18276"/>
                  </a:cubicBezTo>
                  <a:cubicBezTo>
                    <a:pt x="65170" y="17642"/>
                    <a:pt x="64054" y="17338"/>
                    <a:pt x="62933" y="17338"/>
                  </a:cubicBezTo>
                  <a:cubicBezTo>
                    <a:pt x="61228" y="17338"/>
                    <a:pt x="59512" y="18040"/>
                    <a:pt x="58410" y="19348"/>
                  </a:cubicBezTo>
                  <a:cubicBezTo>
                    <a:pt x="58730" y="17340"/>
                    <a:pt x="58319" y="15194"/>
                    <a:pt x="57246" y="13459"/>
                  </a:cubicBezTo>
                  <a:cubicBezTo>
                    <a:pt x="55351" y="10424"/>
                    <a:pt x="51677" y="8735"/>
                    <a:pt x="50056" y="5516"/>
                  </a:cubicBezTo>
                  <a:cubicBezTo>
                    <a:pt x="49326" y="4010"/>
                    <a:pt x="49097" y="2252"/>
                    <a:pt x="49440" y="632"/>
                  </a:cubicBezTo>
                  <a:cubicBezTo>
                    <a:pt x="49417" y="609"/>
                    <a:pt x="49394" y="609"/>
                    <a:pt x="49348" y="586"/>
                  </a:cubicBezTo>
                  <a:cubicBezTo>
                    <a:pt x="49348" y="609"/>
                    <a:pt x="49326" y="609"/>
                    <a:pt x="49326" y="609"/>
                  </a:cubicBezTo>
                  <a:cubicBezTo>
                    <a:pt x="49326" y="609"/>
                    <a:pt x="49326" y="586"/>
                    <a:pt x="49348" y="586"/>
                  </a:cubicBezTo>
                  <a:cubicBezTo>
                    <a:pt x="47940" y="207"/>
                    <a:pt x="46470" y="0"/>
                    <a:pt x="45005" y="0"/>
                  </a:cubicBezTo>
                  <a:close/>
                  <a:moveTo>
                    <a:pt x="6129" y="32979"/>
                  </a:moveTo>
                  <a:cubicBezTo>
                    <a:pt x="6072" y="32979"/>
                    <a:pt x="6015" y="32985"/>
                    <a:pt x="5958" y="32998"/>
                  </a:cubicBezTo>
                  <a:cubicBezTo>
                    <a:pt x="5638" y="33066"/>
                    <a:pt x="5410" y="33340"/>
                    <a:pt x="5273" y="33614"/>
                  </a:cubicBezTo>
                  <a:cubicBezTo>
                    <a:pt x="4999" y="34162"/>
                    <a:pt x="5022" y="34801"/>
                    <a:pt x="5296" y="35326"/>
                  </a:cubicBezTo>
                  <a:cubicBezTo>
                    <a:pt x="5136" y="35258"/>
                    <a:pt x="4999" y="35212"/>
                    <a:pt x="4839" y="35166"/>
                  </a:cubicBezTo>
                  <a:cubicBezTo>
                    <a:pt x="4765" y="35154"/>
                    <a:pt x="4688" y="35147"/>
                    <a:pt x="4611" y="35147"/>
                  </a:cubicBezTo>
                  <a:cubicBezTo>
                    <a:pt x="4263" y="35147"/>
                    <a:pt x="3908" y="35278"/>
                    <a:pt x="3721" y="35577"/>
                  </a:cubicBezTo>
                  <a:cubicBezTo>
                    <a:pt x="3447" y="36011"/>
                    <a:pt x="3652" y="36627"/>
                    <a:pt x="3903" y="37084"/>
                  </a:cubicBezTo>
                  <a:cubicBezTo>
                    <a:pt x="3972" y="37198"/>
                    <a:pt x="4040" y="37335"/>
                    <a:pt x="4109" y="37449"/>
                  </a:cubicBezTo>
                  <a:lnTo>
                    <a:pt x="3972" y="37517"/>
                  </a:lnTo>
                  <a:cubicBezTo>
                    <a:pt x="3845" y="37449"/>
                    <a:pt x="3710" y="37418"/>
                    <a:pt x="3574" y="37418"/>
                  </a:cubicBezTo>
                  <a:cubicBezTo>
                    <a:pt x="3073" y="37418"/>
                    <a:pt x="2558" y="37836"/>
                    <a:pt x="2397" y="38339"/>
                  </a:cubicBezTo>
                  <a:cubicBezTo>
                    <a:pt x="2214" y="38955"/>
                    <a:pt x="2374" y="39594"/>
                    <a:pt x="2602" y="40211"/>
                  </a:cubicBezTo>
                  <a:lnTo>
                    <a:pt x="2534" y="40233"/>
                  </a:lnTo>
                  <a:cubicBezTo>
                    <a:pt x="1986" y="40325"/>
                    <a:pt x="1415" y="40599"/>
                    <a:pt x="1164" y="41101"/>
                  </a:cubicBezTo>
                  <a:cubicBezTo>
                    <a:pt x="982" y="41512"/>
                    <a:pt x="1004" y="41945"/>
                    <a:pt x="1141" y="42379"/>
                  </a:cubicBezTo>
                  <a:lnTo>
                    <a:pt x="1027" y="42402"/>
                  </a:lnTo>
                  <a:cubicBezTo>
                    <a:pt x="297" y="42744"/>
                    <a:pt x="0" y="43703"/>
                    <a:pt x="160" y="44502"/>
                  </a:cubicBezTo>
                  <a:cubicBezTo>
                    <a:pt x="183" y="44639"/>
                    <a:pt x="228" y="44776"/>
                    <a:pt x="274" y="44913"/>
                  </a:cubicBezTo>
                  <a:cubicBezTo>
                    <a:pt x="502" y="45552"/>
                    <a:pt x="913" y="46100"/>
                    <a:pt x="1347" y="46602"/>
                  </a:cubicBezTo>
                  <a:cubicBezTo>
                    <a:pt x="1370" y="46647"/>
                    <a:pt x="1392" y="46670"/>
                    <a:pt x="1415" y="46693"/>
                  </a:cubicBezTo>
                  <a:cubicBezTo>
                    <a:pt x="1963" y="47355"/>
                    <a:pt x="2579" y="47994"/>
                    <a:pt x="3378" y="48336"/>
                  </a:cubicBezTo>
                  <a:cubicBezTo>
                    <a:pt x="3549" y="48405"/>
                    <a:pt x="3755" y="48456"/>
                    <a:pt x="3955" y="48456"/>
                  </a:cubicBezTo>
                  <a:cubicBezTo>
                    <a:pt x="4154" y="48456"/>
                    <a:pt x="4348" y="48405"/>
                    <a:pt x="4497" y="48268"/>
                  </a:cubicBezTo>
                  <a:cubicBezTo>
                    <a:pt x="4497" y="48268"/>
                    <a:pt x="4497" y="48268"/>
                    <a:pt x="4520" y="48245"/>
                  </a:cubicBezTo>
                  <a:cubicBezTo>
                    <a:pt x="4588" y="48976"/>
                    <a:pt x="4725" y="49866"/>
                    <a:pt x="4862" y="50459"/>
                  </a:cubicBezTo>
                  <a:lnTo>
                    <a:pt x="4862" y="50482"/>
                  </a:lnTo>
                  <a:cubicBezTo>
                    <a:pt x="5798" y="50528"/>
                    <a:pt x="6756" y="50665"/>
                    <a:pt x="7692" y="50847"/>
                  </a:cubicBezTo>
                  <a:cubicBezTo>
                    <a:pt x="8445" y="50961"/>
                    <a:pt x="9199" y="51098"/>
                    <a:pt x="9929" y="51235"/>
                  </a:cubicBezTo>
                  <a:cubicBezTo>
                    <a:pt x="9952" y="50939"/>
                    <a:pt x="10135" y="50619"/>
                    <a:pt x="10408" y="50459"/>
                  </a:cubicBezTo>
                  <a:cubicBezTo>
                    <a:pt x="10625" y="50356"/>
                    <a:pt x="10860" y="50318"/>
                    <a:pt x="11102" y="50318"/>
                  </a:cubicBezTo>
                  <a:cubicBezTo>
                    <a:pt x="11394" y="50318"/>
                    <a:pt x="11696" y="50374"/>
                    <a:pt x="11983" y="50436"/>
                  </a:cubicBezTo>
                  <a:cubicBezTo>
                    <a:pt x="12120" y="50459"/>
                    <a:pt x="12280" y="50505"/>
                    <a:pt x="12440" y="50528"/>
                  </a:cubicBezTo>
                  <a:cubicBezTo>
                    <a:pt x="12189" y="48816"/>
                    <a:pt x="11321" y="46305"/>
                    <a:pt x="11550" y="44616"/>
                  </a:cubicBezTo>
                  <a:cubicBezTo>
                    <a:pt x="11664" y="43703"/>
                    <a:pt x="11961" y="42836"/>
                    <a:pt x="12098" y="41945"/>
                  </a:cubicBezTo>
                  <a:cubicBezTo>
                    <a:pt x="12234" y="41032"/>
                    <a:pt x="12234" y="40074"/>
                    <a:pt x="11801" y="39275"/>
                  </a:cubicBezTo>
                  <a:cubicBezTo>
                    <a:pt x="11344" y="38430"/>
                    <a:pt x="10500" y="37905"/>
                    <a:pt x="9815" y="37243"/>
                  </a:cubicBezTo>
                  <a:cubicBezTo>
                    <a:pt x="9495" y="36924"/>
                    <a:pt x="9199" y="36581"/>
                    <a:pt x="8925" y="36193"/>
                  </a:cubicBezTo>
                  <a:cubicBezTo>
                    <a:pt x="8537" y="36718"/>
                    <a:pt x="8149" y="37221"/>
                    <a:pt x="7738" y="37723"/>
                  </a:cubicBezTo>
                  <a:cubicBezTo>
                    <a:pt x="7396" y="37152"/>
                    <a:pt x="6939" y="36627"/>
                    <a:pt x="6437" y="36171"/>
                  </a:cubicBezTo>
                  <a:cubicBezTo>
                    <a:pt x="6871" y="35600"/>
                    <a:pt x="7304" y="35006"/>
                    <a:pt x="7738" y="34436"/>
                  </a:cubicBezTo>
                  <a:cubicBezTo>
                    <a:pt x="7578" y="34185"/>
                    <a:pt x="7418" y="33957"/>
                    <a:pt x="7259" y="33751"/>
                  </a:cubicBezTo>
                  <a:cubicBezTo>
                    <a:pt x="6974" y="33365"/>
                    <a:pt x="6581" y="32979"/>
                    <a:pt x="6129" y="32979"/>
                  </a:cubicBezTo>
                  <a:close/>
                  <a:moveTo>
                    <a:pt x="32869" y="67601"/>
                  </a:moveTo>
                  <a:lnTo>
                    <a:pt x="32869" y="67601"/>
                  </a:lnTo>
                  <a:cubicBezTo>
                    <a:pt x="33097" y="68765"/>
                    <a:pt x="33302" y="69952"/>
                    <a:pt x="33530" y="71116"/>
                  </a:cubicBezTo>
                  <a:cubicBezTo>
                    <a:pt x="33191" y="71135"/>
                    <a:pt x="32852" y="71144"/>
                    <a:pt x="32513" y="71144"/>
                  </a:cubicBezTo>
                  <a:cubicBezTo>
                    <a:pt x="29231" y="71144"/>
                    <a:pt x="25978" y="70314"/>
                    <a:pt x="22688" y="70066"/>
                  </a:cubicBezTo>
                  <a:cubicBezTo>
                    <a:pt x="22630" y="70058"/>
                    <a:pt x="22572" y="70052"/>
                    <a:pt x="22515" y="70052"/>
                  </a:cubicBezTo>
                  <a:cubicBezTo>
                    <a:pt x="22418" y="70052"/>
                    <a:pt x="22327" y="70068"/>
                    <a:pt x="22255" y="70112"/>
                  </a:cubicBezTo>
                  <a:cubicBezTo>
                    <a:pt x="21867" y="70317"/>
                    <a:pt x="22049" y="70888"/>
                    <a:pt x="22346" y="71207"/>
                  </a:cubicBezTo>
                  <a:cubicBezTo>
                    <a:pt x="22392" y="71253"/>
                    <a:pt x="22437" y="71321"/>
                    <a:pt x="22483" y="71367"/>
                  </a:cubicBezTo>
                  <a:cubicBezTo>
                    <a:pt x="22141" y="71527"/>
                    <a:pt x="21798" y="71755"/>
                    <a:pt x="21798" y="72120"/>
                  </a:cubicBezTo>
                  <a:cubicBezTo>
                    <a:pt x="21775" y="72326"/>
                    <a:pt x="21867" y="72508"/>
                    <a:pt x="21981" y="72691"/>
                  </a:cubicBezTo>
                  <a:cubicBezTo>
                    <a:pt x="22095" y="72851"/>
                    <a:pt x="22232" y="73033"/>
                    <a:pt x="22369" y="73193"/>
                  </a:cubicBezTo>
                  <a:cubicBezTo>
                    <a:pt x="22141" y="73399"/>
                    <a:pt x="21935" y="73650"/>
                    <a:pt x="21890" y="73969"/>
                  </a:cubicBezTo>
                  <a:cubicBezTo>
                    <a:pt x="21821" y="74426"/>
                    <a:pt x="22118" y="74837"/>
                    <a:pt x="22415" y="75179"/>
                  </a:cubicBezTo>
                  <a:cubicBezTo>
                    <a:pt x="22552" y="75316"/>
                    <a:pt x="22688" y="75453"/>
                    <a:pt x="22825" y="75567"/>
                  </a:cubicBezTo>
                  <a:cubicBezTo>
                    <a:pt x="22597" y="76069"/>
                    <a:pt x="22711" y="76731"/>
                    <a:pt x="23031" y="77210"/>
                  </a:cubicBezTo>
                  <a:cubicBezTo>
                    <a:pt x="23419" y="77758"/>
                    <a:pt x="24012" y="78123"/>
                    <a:pt x="24629" y="78420"/>
                  </a:cubicBezTo>
                  <a:cubicBezTo>
                    <a:pt x="26706" y="79493"/>
                    <a:pt x="28920" y="80246"/>
                    <a:pt x="31202" y="80680"/>
                  </a:cubicBezTo>
                  <a:cubicBezTo>
                    <a:pt x="32481" y="80931"/>
                    <a:pt x="33782" y="81068"/>
                    <a:pt x="35060" y="81319"/>
                  </a:cubicBezTo>
                  <a:cubicBezTo>
                    <a:pt x="35562" y="81410"/>
                    <a:pt x="36041" y="81524"/>
                    <a:pt x="36521" y="81661"/>
                  </a:cubicBezTo>
                  <a:cubicBezTo>
                    <a:pt x="38027" y="82072"/>
                    <a:pt x="39511" y="82803"/>
                    <a:pt x="40538" y="83967"/>
                  </a:cubicBezTo>
                  <a:cubicBezTo>
                    <a:pt x="41885" y="80315"/>
                    <a:pt x="43756" y="76845"/>
                    <a:pt x="46039" y="73695"/>
                  </a:cubicBezTo>
                  <a:cubicBezTo>
                    <a:pt x="44692" y="73284"/>
                    <a:pt x="43323" y="72851"/>
                    <a:pt x="42044" y="72212"/>
                  </a:cubicBezTo>
                  <a:cubicBezTo>
                    <a:pt x="38940" y="70728"/>
                    <a:pt x="36201" y="68149"/>
                    <a:pt x="32869" y="676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"/>
            <p:cNvSpPr/>
            <p:nvPr/>
          </p:nvSpPr>
          <p:spPr>
            <a:xfrm flipH="1">
              <a:off x="1345870" y="2791225"/>
              <a:ext cx="1731177" cy="1094783"/>
            </a:xfrm>
            <a:custGeom>
              <a:rect b="b" l="l" r="r" t="t"/>
              <a:pathLst>
                <a:path extrusionOk="0" h="54664" w="86440">
                  <a:moveTo>
                    <a:pt x="36567" y="1"/>
                  </a:moveTo>
                  <a:lnTo>
                    <a:pt x="36567" y="1"/>
                  </a:lnTo>
                  <a:cubicBezTo>
                    <a:pt x="34421" y="1850"/>
                    <a:pt x="32230" y="3858"/>
                    <a:pt x="30084" y="5890"/>
                  </a:cubicBezTo>
                  <a:cubicBezTo>
                    <a:pt x="29879" y="6072"/>
                    <a:pt x="29673" y="6278"/>
                    <a:pt x="29605" y="6529"/>
                  </a:cubicBezTo>
                  <a:cubicBezTo>
                    <a:pt x="29514" y="6826"/>
                    <a:pt x="29605" y="7145"/>
                    <a:pt x="29719" y="7442"/>
                  </a:cubicBezTo>
                  <a:lnTo>
                    <a:pt x="30290" y="9199"/>
                  </a:lnTo>
                  <a:cubicBezTo>
                    <a:pt x="30449" y="9702"/>
                    <a:pt x="30609" y="10204"/>
                    <a:pt x="30586" y="10729"/>
                  </a:cubicBezTo>
                  <a:cubicBezTo>
                    <a:pt x="30586" y="11642"/>
                    <a:pt x="30061" y="12486"/>
                    <a:pt x="29742" y="13354"/>
                  </a:cubicBezTo>
                  <a:lnTo>
                    <a:pt x="30107" y="13445"/>
                  </a:lnTo>
                  <a:lnTo>
                    <a:pt x="31248" y="11801"/>
                  </a:lnTo>
                  <a:cubicBezTo>
                    <a:pt x="31385" y="11619"/>
                    <a:pt x="31522" y="11436"/>
                    <a:pt x="31568" y="11208"/>
                  </a:cubicBezTo>
                  <a:cubicBezTo>
                    <a:pt x="31659" y="10911"/>
                    <a:pt x="31568" y="10592"/>
                    <a:pt x="31477" y="10295"/>
                  </a:cubicBezTo>
                  <a:cubicBezTo>
                    <a:pt x="31226" y="9450"/>
                    <a:pt x="30974" y="8606"/>
                    <a:pt x="30746" y="7784"/>
                  </a:cubicBezTo>
                  <a:cubicBezTo>
                    <a:pt x="30678" y="7602"/>
                    <a:pt x="30632" y="7396"/>
                    <a:pt x="30655" y="7214"/>
                  </a:cubicBezTo>
                  <a:cubicBezTo>
                    <a:pt x="30701" y="7008"/>
                    <a:pt x="30838" y="6826"/>
                    <a:pt x="30997" y="6666"/>
                  </a:cubicBezTo>
                  <a:cubicBezTo>
                    <a:pt x="32846" y="4429"/>
                    <a:pt x="34718" y="2215"/>
                    <a:pt x="36567" y="1"/>
                  </a:cubicBezTo>
                  <a:close/>
                  <a:moveTo>
                    <a:pt x="64642" y="3151"/>
                  </a:moveTo>
                  <a:lnTo>
                    <a:pt x="64642" y="3151"/>
                  </a:lnTo>
                  <a:cubicBezTo>
                    <a:pt x="64802" y="6392"/>
                    <a:pt x="64961" y="9656"/>
                    <a:pt x="65121" y="12897"/>
                  </a:cubicBezTo>
                  <a:cubicBezTo>
                    <a:pt x="65144" y="13171"/>
                    <a:pt x="65144" y="13468"/>
                    <a:pt x="65030" y="13742"/>
                  </a:cubicBezTo>
                  <a:cubicBezTo>
                    <a:pt x="64893" y="14084"/>
                    <a:pt x="64573" y="14289"/>
                    <a:pt x="64254" y="14495"/>
                  </a:cubicBezTo>
                  <a:cubicBezTo>
                    <a:pt x="62861" y="15408"/>
                    <a:pt x="61401" y="16207"/>
                    <a:pt x="59894" y="16937"/>
                  </a:cubicBezTo>
                  <a:cubicBezTo>
                    <a:pt x="59689" y="17028"/>
                    <a:pt x="59483" y="17120"/>
                    <a:pt x="59346" y="17302"/>
                  </a:cubicBezTo>
                  <a:cubicBezTo>
                    <a:pt x="59209" y="17508"/>
                    <a:pt x="59187" y="17736"/>
                    <a:pt x="59187" y="17987"/>
                  </a:cubicBezTo>
                  <a:cubicBezTo>
                    <a:pt x="59118" y="19882"/>
                    <a:pt x="59757" y="21753"/>
                    <a:pt x="60122" y="23625"/>
                  </a:cubicBezTo>
                  <a:cubicBezTo>
                    <a:pt x="60214" y="24036"/>
                    <a:pt x="60282" y="24447"/>
                    <a:pt x="60191" y="24857"/>
                  </a:cubicBezTo>
                  <a:cubicBezTo>
                    <a:pt x="60122" y="25314"/>
                    <a:pt x="59871" y="25702"/>
                    <a:pt x="59643" y="26090"/>
                  </a:cubicBezTo>
                  <a:cubicBezTo>
                    <a:pt x="58365" y="28121"/>
                    <a:pt x="57109" y="30153"/>
                    <a:pt x="55854" y="32184"/>
                  </a:cubicBezTo>
                  <a:lnTo>
                    <a:pt x="56744" y="32618"/>
                  </a:lnTo>
                  <a:cubicBezTo>
                    <a:pt x="57064" y="32321"/>
                    <a:pt x="57338" y="31979"/>
                    <a:pt x="57589" y="31637"/>
                  </a:cubicBezTo>
                  <a:cubicBezTo>
                    <a:pt x="58410" y="30541"/>
                    <a:pt x="59209" y="29445"/>
                    <a:pt x="60031" y="28327"/>
                  </a:cubicBezTo>
                  <a:cubicBezTo>
                    <a:pt x="60533" y="27642"/>
                    <a:pt x="61081" y="26912"/>
                    <a:pt x="61241" y="26067"/>
                  </a:cubicBezTo>
                  <a:cubicBezTo>
                    <a:pt x="61423" y="25131"/>
                    <a:pt x="61195" y="24196"/>
                    <a:pt x="60944" y="23283"/>
                  </a:cubicBezTo>
                  <a:cubicBezTo>
                    <a:pt x="60647" y="22141"/>
                    <a:pt x="60328" y="21000"/>
                    <a:pt x="60031" y="19859"/>
                  </a:cubicBezTo>
                  <a:cubicBezTo>
                    <a:pt x="59917" y="19448"/>
                    <a:pt x="59803" y="18991"/>
                    <a:pt x="59963" y="18581"/>
                  </a:cubicBezTo>
                  <a:cubicBezTo>
                    <a:pt x="60100" y="18215"/>
                    <a:pt x="60442" y="17964"/>
                    <a:pt x="60761" y="17713"/>
                  </a:cubicBezTo>
                  <a:cubicBezTo>
                    <a:pt x="62245" y="16640"/>
                    <a:pt x="63729" y="15568"/>
                    <a:pt x="65212" y="14518"/>
                  </a:cubicBezTo>
                  <a:cubicBezTo>
                    <a:pt x="65532" y="14267"/>
                    <a:pt x="65874" y="14015"/>
                    <a:pt x="66034" y="13650"/>
                  </a:cubicBezTo>
                  <a:cubicBezTo>
                    <a:pt x="66217" y="13285"/>
                    <a:pt x="66171" y="12851"/>
                    <a:pt x="66125" y="12441"/>
                  </a:cubicBezTo>
                  <a:cubicBezTo>
                    <a:pt x="65760" y="9382"/>
                    <a:pt x="65212" y="6346"/>
                    <a:pt x="64642" y="3151"/>
                  </a:cubicBezTo>
                  <a:close/>
                  <a:moveTo>
                    <a:pt x="69253" y="26318"/>
                  </a:moveTo>
                  <a:cubicBezTo>
                    <a:pt x="69117" y="26634"/>
                    <a:pt x="65861" y="34128"/>
                    <a:pt x="60299" y="34128"/>
                  </a:cubicBezTo>
                  <a:cubicBezTo>
                    <a:pt x="60233" y="34128"/>
                    <a:pt x="60166" y="34127"/>
                    <a:pt x="60100" y="34125"/>
                  </a:cubicBezTo>
                  <a:lnTo>
                    <a:pt x="60100" y="34125"/>
                  </a:lnTo>
                  <a:cubicBezTo>
                    <a:pt x="60533" y="34307"/>
                    <a:pt x="60967" y="34490"/>
                    <a:pt x="61401" y="34650"/>
                  </a:cubicBezTo>
                  <a:cubicBezTo>
                    <a:pt x="62839" y="35220"/>
                    <a:pt x="64345" y="35699"/>
                    <a:pt x="65874" y="36019"/>
                  </a:cubicBezTo>
                  <a:cubicBezTo>
                    <a:pt x="67175" y="32846"/>
                    <a:pt x="68294" y="29605"/>
                    <a:pt x="69253" y="26318"/>
                  </a:cubicBezTo>
                  <a:close/>
                  <a:moveTo>
                    <a:pt x="23" y="32572"/>
                  </a:moveTo>
                  <a:cubicBezTo>
                    <a:pt x="1" y="33097"/>
                    <a:pt x="1" y="33622"/>
                    <a:pt x="23" y="34147"/>
                  </a:cubicBezTo>
                  <a:cubicBezTo>
                    <a:pt x="69" y="36133"/>
                    <a:pt x="343" y="38165"/>
                    <a:pt x="1142" y="39991"/>
                  </a:cubicBezTo>
                  <a:cubicBezTo>
                    <a:pt x="2648" y="43369"/>
                    <a:pt x="5889" y="45765"/>
                    <a:pt x="9427" y="46838"/>
                  </a:cubicBezTo>
                  <a:cubicBezTo>
                    <a:pt x="10836" y="47272"/>
                    <a:pt x="12309" y="47512"/>
                    <a:pt x="13774" y="47512"/>
                  </a:cubicBezTo>
                  <a:cubicBezTo>
                    <a:pt x="14779" y="47512"/>
                    <a:pt x="15780" y="47399"/>
                    <a:pt x="16754" y="47158"/>
                  </a:cubicBezTo>
                  <a:cubicBezTo>
                    <a:pt x="18169" y="46815"/>
                    <a:pt x="19516" y="46176"/>
                    <a:pt x="20680" y="45286"/>
                  </a:cubicBezTo>
                  <a:cubicBezTo>
                    <a:pt x="19014" y="44715"/>
                    <a:pt x="17371" y="44122"/>
                    <a:pt x="15704" y="43529"/>
                  </a:cubicBezTo>
                  <a:cubicBezTo>
                    <a:pt x="15430" y="43414"/>
                    <a:pt x="15157" y="43323"/>
                    <a:pt x="14883" y="43186"/>
                  </a:cubicBezTo>
                  <a:cubicBezTo>
                    <a:pt x="13812" y="43416"/>
                    <a:pt x="12812" y="43522"/>
                    <a:pt x="11880" y="43522"/>
                  </a:cubicBezTo>
                  <a:cubicBezTo>
                    <a:pt x="4391" y="43522"/>
                    <a:pt x="1241" y="36693"/>
                    <a:pt x="23" y="32572"/>
                  </a:cubicBezTo>
                  <a:close/>
                  <a:moveTo>
                    <a:pt x="44898" y="39078"/>
                  </a:moveTo>
                  <a:cubicBezTo>
                    <a:pt x="44419" y="40105"/>
                    <a:pt x="43985" y="41155"/>
                    <a:pt x="43597" y="42205"/>
                  </a:cubicBezTo>
                  <a:cubicBezTo>
                    <a:pt x="43254" y="43118"/>
                    <a:pt x="42935" y="44054"/>
                    <a:pt x="42661" y="44989"/>
                  </a:cubicBezTo>
                  <a:cubicBezTo>
                    <a:pt x="44167" y="45948"/>
                    <a:pt x="45697" y="46861"/>
                    <a:pt x="47249" y="47728"/>
                  </a:cubicBezTo>
                  <a:cubicBezTo>
                    <a:pt x="50627" y="49646"/>
                    <a:pt x="54119" y="51312"/>
                    <a:pt x="57771" y="52545"/>
                  </a:cubicBezTo>
                  <a:cubicBezTo>
                    <a:pt x="61699" y="53859"/>
                    <a:pt x="65837" y="54664"/>
                    <a:pt x="69967" y="54664"/>
                  </a:cubicBezTo>
                  <a:cubicBezTo>
                    <a:pt x="71430" y="54664"/>
                    <a:pt x="72892" y="54563"/>
                    <a:pt x="74343" y="54348"/>
                  </a:cubicBezTo>
                  <a:cubicBezTo>
                    <a:pt x="76465" y="54028"/>
                    <a:pt x="78588" y="53458"/>
                    <a:pt x="80483" y="52408"/>
                  </a:cubicBezTo>
                  <a:cubicBezTo>
                    <a:pt x="83085" y="50924"/>
                    <a:pt x="85048" y="48619"/>
                    <a:pt x="86440" y="45971"/>
                  </a:cubicBezTo>
                  <a:lnTo>
                    <a:pt x="86440" y="45971"/>
                  </a:lnTo>
                  <a:cubicBezTo>
                    <a:pt x="83298" y="48465"/>
                    <a:pt x="78393" y="51150"/>
                    <a:pt x="71857" y="51150"/>
                  </a:cubicBezTo>
                  <a:cubicBezTo>
                    <a:pt x="70558" y="51150"/>
                    <a:pt x="69195" y="51044"/>
                    <a:pt x="67769" y="50810"/>
                  </a:cubicBezTo>
                  <a:cubicBezTo>
                    <a:pt x="55626" y="48824"/>
                    <a:pt x="47477" y="41634"/>
                    <a:pt x="44898" y="390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"/>
            <p:cNvSpPr/>
            <p:nvPr/>
          </p:nvSpPr>
          <p:spPr>
            <a:xfrm flipH="1">
              <a:off x="1700689" y="2342435"/>
              <a:ext cx="527104" cy="369768"/>
            </a:xfrm>
            <a:custGeom>
              <a:rect b="b" l="l" r="r" t="t"/>
              <a:pathLst>
                <a:path extrusionOk="0" h="18463" w="26319">
                  <a:moveTo>
                    <a:pt x="24114" y="0"/>
                  </a:moveTo>
                  <a:cubicBezTo>
                    <a:pt x="23818" y="0"/>
                    <a:pt x="23522" y="40"/>
                    <a:pt x="23237" y="111"/>
                  </a:cubicBezTo>
                  <a:cubicBezTo>
                    <a:pt x="22210" y="340"/>
                    <a:pt x="21206" y="1002"/>
                    <a:pt x="20840" y="2006"/>
                  </a:cubicBezTo>
                  <a:cubicBezTo>
                    <a:pt x="20863" y="2029"/>
                    <a:pt x="21023" y="2189"/>
                    <a:pt x="21183" y="2211"/>
                  </a:cubicBezTo>
                  <a:cubicBezTo>
                    <a:pt x="21365" y="2211"/>
                    <a:pt x="21502" y="2143"/>
                    <a:pt x="21662" y="2052"/>
                  </a:cubicBezTo>
                  <a:cubicBezTo>
                    <a:pt x="22073" y="1801"/>
                    <a:pt x="22461" y="1504"/>
                    <a:pt x="22918" y="1321"/>
                  </a:cubicBezTo>
                  <a:cubicBezTo>
                    <a:pt x="23195" y="1204"/>
                    <a:pt x="23511" y="1125"/>
                    <a:pt x="23822" y="1125"/>
                  </a:cubicBezTo>
                  <a:cubicBezTo>
                    <a:pt x="23996" y="1125"/>
                    <a:pt x="24169" y="1150"/>
                    <a:pt x="24333" y="1207"/>
                  </a:cubicBezTo>
                  <a:cubicBezTo>
                    <a:pt x="24721" y="1344"/>
                    <a:pt x="25017" y="1641"/>
                    <a:pt x="25360" y="1892"/>
                  </a:cubicBezTo>
                  <a:cubicBezTo>
                    <a:pt x="25495" y="2008"/>
                    <a:pt x="25663" y="2108"/>
                    <a:pt x="25836" y="2108"/>
                  </a:cubicBezTo>
                  <a:cubicBezTo>
                    <a:pt x="25868" y="2108"/>
                    <a:pt x="25899" y="2104"/>
                    <a:pt x="25930" y="2097"/>
                  </a:cubicBezTo>
                  <a:cubicBezTo>
                    <a:pt x="26113" y="2052"/>
                    <a:pt x="26250" y="1892"/>
                    <a:pt x="26273" y="1709"/>
                  </a:cubicBezTo>
                  <a:cubicBezTo>
                    <a:pt x="26319" y="1527"/>
                    <a:pt x="26273" y="1344"/>
                    <a:pt x="26182" y="1161"/>
                  </a:cubicBezTo>
                  <a:cubicBezTo>
                    <a:pt x="25953" y="659"/>
                    <a:pt x="25474" y="271"/>
                    <a:pt x="24926" y="111"/>
                  </a:cubicBezTo>
                  <a:cubicBezTo>
                    <a:pt x="24663" y="35"/>
                    <a:pt x="24389" y="0"/>
                    <a:pt x="24114" y="0"/>
                  </a:cubicBezTo>
                  <a:close/>
                  <a:moveTo>
                    <a:pt x="14952" y="10725"/>
                  </a:moveTo>
                  <a:lnTo>
                    <a:pt x="14952" y="10725"/>
                  </a:lnTo>
                  <a:cubicBezTo>
                    <a:pt x="13719" y="12528"/>
                    <a:pt x="11688" y="13738"/>
                    <a:pt x="9565" y="14286"/>
                  </a:cubicBezTo>
                  <a:cubicBezTo>
                    <a:pt x="8299" y="14633"/>
                    <a:pt x="6986" y="14765"/>
                    <a:pt x="5662" y="14765"/>
                  </a:cubicBezTo>
                  <a:cubicBezTo>
                    <a:pt x="4551" y="14765"/>
                    <a:pt x="3433" y="14672"/>
                    <a:pt x="2329" y="14537"/>
                  </a:cubicBezTo>
                  <a:cubicBezTo>
                    <a:pt x="1964" y="14491"/>
                    <a:pt x="1599" y="14446"/>
                    <a:pt x="1234" y="14400"/>
                  </a:cubicBezTo>
                  <a:cubicBezTo>
                    <a:pt x="1051" y="15404"/>
                    <a:pt x="845" y="16409"/>
                    <a:pt x="480" y="17345"/>
                  </a:cubicBezTo>
                  <a:cubicBezTo>
                    <a:pt x="343" y="17710"/>
                    <a:pt x="184" y="18052"/>
                    <a:pt x="1" y="18395"/>
                  </a:cubicBezTo>
                  <a:cubicBezTo>
                    <a:pt x="597" y="18439"/>
                    <a:pt x="1197" y="18462"/>
                    <a:pt x="1797" y="18462"/>
                  </a:cubicBezTo>
                  <a:cubicBezTo>
                    <a:pt x="4296" y="18462"/>
                    <a:pt x="6794" y="18051"/>
                    <a:pt x="9040" y="17002"/>
                  </a:cubicBezTo>
                  <a:cubicBezTo>
                    <a:pt x="11710" y="15747"/>
                    <a:pt x="13993" y="13487"/>
                    <a:pt x="14952" y="10725"/>
                  </a:cubicBezTo>
                  <a:close/>
                </a:path>
              </a:pathLst>
            </a:custGeom>
            <a:solidFill>
              <a:srgbClr val="F8A3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"/>
            <p:cNvSpPr/>
            <p:nvPr/>
          </p:nvSpPr>
          <p:spPr>
            <a:xfrm flipH="1">
              <a:off x="2025706" y="2187058"/>
              <a:ext cx="285272" cy="98736"/>
            </a:xfrm>
            <a:custGeom>
              <a:rect b="b" l="l" r="r" t="t"/>
              <a:pathLst>
                <a:path extrusionOk="0" h="4930" w="14244">
                  <a:moveTo>
                    <a:pt x="1874" y="1"/>
                  </a:moveTo>
                  <a:cubicBezTo>
                    <a:pt x="1728" y="1"/>
                    <a:pt x="1576" y="37"/>
                    <a:pt x="1439" y="87"/>
                  </a:cubicBezTo>
                  <a:cubicBezTo>
                    <a:pt x="617" y="384"/>
                    <a:pt x="1" y="1251"/>
                    <a:pt x="24" y="2141"/>
                  </a:cubicBezTo>
                  <a:cubicBezTo>
                    <a:pt x="46" y="2324"/>
                    <a:pt x="69" y="2484"/>
                    <a:pt x="138" y="2644"/>
                  </a:cubicBezTo>
                  <a:cubicBezTo>
                    <a:pt x="252" y="2895"/>
                    <a:pt x="457" y="3077"/>
                    <a:pt x="731" y="3168"/>
                  </a:cubicBezTo>
                  <a:cubicBezTo>
                    <a:pt x="809" y="3190"/>
                    <a:pt x="891" y="3200"/>
                    <a:pt x="974" y="3200"/>
                  </a:cubicBezTo>
                  <a:cubicBezTo>
                    <a:pt x="1159" y="3200"/>
                    <a:pt x="1350" y="3149"/>
                    <a:pt x="1507" y="3054"/>
                  </a:cubicBezTo>
                  <a:cubicBezTo>
                    <a:pt x="2078" y="2666"/>
                    <a:pt x="2626" y="1890"/>
                    <a:pt x="2648" y="1023"/>
                  </a:cubicBezTo>
                  <a:cubicBezTo>
                    <a:pt x="2648" y="658"/>
                    <a:pt x="2534" y="247"/>
                    <a:pt x="2215" y="87"/>
                  </a:cubicBezTo>
                  <a:cubicBezTo>
                    <a:pt x="2112" y="25"/>
                    <a:pt x="1995" y="1"/>
                    <a:pt x="1874" y="1"/>
                  </a:cubicBezTo>
                  <a:close/>
                  <a:moveTo>
                    <a:pt x="13452" y="1687"/>
                  </a:moveTo>
                  <a:cubicBezTo>
                    <a:pt x="13296" y="1687"/>
                    <a:pt x="13138" y="1731"/>
                    <a:pt x="12988" y="1799"/>
                  </a:cubicBezTo>
                  <a:cubicBezTo>
                    <a:pt x="12167" y="2119"/>
                    <a:pt x="11596" y="3032"/>
                    <a:pt x="11664" y="3922"/>
                  </a:cubicBezTo>
                  <a:cubicBezTo>
                    <a:pt x="11664" y="4081"/>
                    <a:pt x="11710" y="4241"/>
                    <a:pt x="11779" y="4401"/>
                  </a:cubicBezTo>
                  <a:cubicBezTo>
                    <a:pt x="11893" y="4652"/>
                    <a:pt x="12121" y="4835"/>
                    <a:pt x="12395" y="4903"/>
                  </a:cubicBezTo>
                  <a:cubicBezTo>
                    <a:pt x="12461" y="4921"/>
                    <a:pt x="12529" y="4930"/>
                    <a:pt x="12599" y="4930"/>
                  </a:cubicBezTo>
                  <a:cubicBezTo>
                    <a:pt x="12796" y="4930"/>
                    <a:pt x="13002" y="4861"/>
                    <a:pt x="13171" y="4743"/>
                  </a:cubicBezTo>
                  <a:cubicBezTo>
                    <a:pt x="13719" y="4355"/>
                    <a:pt x="14244" y="3557"/>
                    <a:pt x="14221" y="2689"/>
                  </a:cubicBezTo>
                  <a:cubicBezTo>
                    <a:pt x="14221" y="2324"/>
                    <a:pt x="14084" y="1913"/>
                    <a:pt x="13764" y="1753"/>
                  </a:cubicBezTo>
                  <a:cubicBezTo>
                    <a:pt x="13663" y="1707"/>
                    <a:pt x="13558" y="1687"/>
                    <a:pt x="13452" y="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"/>
            <p:cNvSpPr/>
            <p:nvPr/>
          </p:nvSpPr>
          <p:spPr>
            <a:xfrm flipH="1">
              <a:off x="1964441" y="2078019"/>
              <a:ext cx="355208" cy="97594"/>
            </a:xfrm>
            <a:custGeom>
              <a:rect b="b" l="l" r="r" t="t"/>
              <a:pathLst>
                <a:path extrusionOk="0" h="4873" w="17736">
                  <a:moveTo>
                    <a:pt x="2781" y="0"/>
                  </a:moveTo>
                  <a:cubicBezTo>
                    <a:pt x="2357" y="0"/>
                    <a:pt x="1936" y="34"/>
                    <a:pt x="1529" y="122"/>
                  </a:cubicBezTo>
                  <a:cubicBezTo>
                    <a:pt x="1164" y="191"/>
                    <a:pt x="799" y="282"/>
                    <a:pt x="525" y="511"/>
                  </a:cubicBezTo>
                  <a:cubicBezTo>
                    <a:pt x="228" y="716"/>
                    <a:pt x="0" y="1058"/>
                    <a:pt x="23" y="1424"/>
                  </a:cubicBezTo>
                  <a:cubicBezTo>
                    <a:pt x="46" y="1492"/>
                    <a:pt x="46" y="1583"/>
                    <a:pt x="114" y="1629"/>
                  </a:cubicBezTo>
                  <a:cubicBezTo>
                    <a:pt x="183" y="1720"/>
                    <a:pt x="320" y="1720"/>
                    <a:pt x="434" y="1720"/>
                  </a:cubicBezTo>
                  <a:cubicBezTo>
                    <a:pt x="913" y="1675"/>
                    <a:pt x="1347" y="1492"/>
                    <a:pt x="1803" y="1401"/>
                  </a:cubicBezTo>
                  <a:cubicBezTo>
                    <a:pt x="2051" y="1345"/>
                    <a:pt x="2302" y="1318"/>
                    <a:pt x="2552" y="1318"/>
                  </a:cubicBezTo>
                  <a:cubicBezTo>
                    <a:pt x="3223" y="1318"/>
                    <a:pt x="3885" y="1514"/>
                    <a:pt x="4451" y="1880"/>
                  </a:cubicBezTo>
                  <a:cubicBezTo>
                    <a:pt x="4805" y="2109"/>
                    <a:pt x="5178" y="2414"/>
                    <a:pt x="5587" y="2414"/>
                  </a:cubicBezTo>
                  <a:cubicBezTo>
                    <a:pt x="5626" y="2414"/>
                    <a:pt x="5666" y="2411"/>
                    <a:pt x="5706" y="2405"/>
                  </a:cubicBezTo>
                  <a:cubicBezTo>
                    <a:pt x="5843" y="2177"/>
                    <a:pt x="5843" y="1766"/>
                    <a:pt x="5729" y="1446"/>
                  </a:cubicBezTo>
                  <a:cubicBezTo>
                    <a:pt x="5547" y="967"/>
                    <a:pt x="5136" y="579"/>
                    <a:pt x="4656" y="328"/>
                  </a:cubicBezTo>
                  <a:cubicBezTo>
                    <a:pt x="4200" y="100"/>
                    <a:pt x="3675" y="31"/>
                    <a:pt x="3150" y="8"/>
                  </a:cubicBezTo>
                  <a:cubicBezTo>
                    <a:pt x="3027" y="3"/>
                    <a:pt x="2904" y="0"/>
                    <a:pt x="2781" y="0"/>
                  </a:cubicBezTo>
                  <a:close/>
                  <a:moveTo>
                    <a:pt x="14134" y="1801"/>
                  </a:moveTo>
                  <a:cubicBezTo>
                    <a:pt x="13436" y="1801"/>
                    <a:pt x="12737" y="1950"/>
                    <a:pt x="12097" y="2245"/>
                  </a:cubicBezTo>
                  <a:cubicBezTo>
                    <a:pt x="11915" y="2337"/>
                    <a:pt x="11709" y="2451"/>
                    <a:pt x="11572" y="2633"/>
                  </a:cubicBezTo>
                  <a:cubicBezTo>
                    <a:pt x="11436" y="2816"/>
                    <a:pt x="11367" y="3067"/>
                    <a:pt x="11481" y="3272"/>
                  </a:cubicBezTo>
                  <a:cubicBezTo>
                    <a:pt x="11562" y="3418"/>
                    <a:pt x="11746" y="3495"/>
                    <a:pt x="11871" y="3495"/>
                  </a:cubicBezTo>
                  <a:cubicBezTo>
                    <a:pt x="11922" y="3495"/>
                    <a:pt x="11963" y="3482"/>
                    <a:pt x="11983" y="3455"/>
                  </a:cubicBezTo>
                  <a:cubicBezTo>
                    <a:pt x="12540" y="3299"/>
                    <a:pt x="13134" y="3192"/>
                    <a:pt x="13716" y="3192"/>
                  </a:cubicBezTo>
                  <a:cubicBezTo>
                    <a:pt x="14328" y="3192"/>
                    <a:pt x="14926" y="3311"/>
                    <a:pt x="15453" y="3615"/>
                  </a:cubicBezTo>
                  <a:cubicBezTo>
                    <a:pt x="15932" y="3911"/>
                    <a:pt x="16320" y="4322"/>
                    <a:pt x="16777" y="4665"/>
                  </a:cubicBezTo>
                  <a:cubicBezTo>
                    <a:pt x="16933" y="4774"/>
                    <a:pt x="17121" y="4873"/>
                    <a:pt x="17291" y="4873"/>
                  </a:cubicBezTo>
                  <a:cubicBezTo>
                    <a:pt x="17369" y="4873"/>
                    <a:pt x="17442" y="4852"/>
                    <a:pt x="17507" y="4802"/>
                  </a:cubicBezTo>
                  <a:cubicBezTo>
                    <a:pt x="17690" y="4688"/>
                    <a:pt x="17735" y="4459"/>
                    <a:pt x="17735" y="4254"/>
                  </a:cubicBezTo>
                  <a:cubicBezTo>
                    <a:pt x="17690" y="3250"/>
                    <a:pt x="16799" y="2473"/>
                    <a:pt x="15886" y="2131"/>
                  </a:cubicBezTo>
                  <a:cubicBezTo>
                    <a:pt x="15329" y="1910"/>
                    <a:pt x="14732" y="1801"/>
                    <a:pt x="14134" y="1801"/>
                  </a:cubicBezTo>
                  <a:close/>
                </a:path>
              </a:pathLst>
            </a:custGeom>
            <a:solidFill>
              <a:srgbClr val="3F25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"/>
            <p:cNvSpPr/>
            <p:nvPr/>
          </p:nvSpPr>
          <p:spPr>
            <a:xfrm flipH="1">
              <a:off x="1615129" y="1963273"/>
              <a:ext cx="1380095" cy="1675581"/>
            </a:xfrm>
            <a:custGeom>
              <a:rect b="b" l="l" r="r" t="t"/>
              <a:pathLst>
                <a:path extrusionOk="0" h="83664" w="68910">
                  <a:moveTo>
                    <a:pt x="48522" y="0"/>
                  </a:moveTo>
                  <a:cubicBezTo>
                    <a:pt x="48507" y="0"/>
                    <a:pt x="48493" y="3"/>
                    <a:pt x="48481" y="9"/>
                  </a:cubicBezTo>
                  <a:cubicBezTo>
                    <a:pt x="48436" y="9"/>
                    <a:pt x="48390" y="32"/>
                    <a:pt x="48344" y="55"/>
                  </a:cubicBezTo>
                  <a:cubicBezTo>
                    <a:pt x="48321" y="55"/>
                    <a:pt x="48299" y="55"/>
                    <a:pt x="48276" y="78"/>
                  </a:cubicBezTo>
                  <a:lnTo>
                    <a:pt x="48253" y="78"/>
                  </a:lnTo>
                  <a:cubicBezTo>
                    <a:pt x="48253" y="101"/>
                    <a:pt x="48253" y="101"/>
                    <a:pt x="48253" y="101"/>
                  </a:cubicBezTo>
                  <a:cubicBezTo>
                    <a:pt x="45856" y="1059"/>
                    <a:pt x="43802" y="2931"/>
                    <a:pt x="42592" y="5191"/>
                  </a:cubicBezTo>
                  <a:cubicBezTo>
                    <a:pt x="42547" y="5236"/>
                    <a:pt x="42569" y="5305"/>
                    <a:pt x="42638" y="5328"/>
                  </a:cubicBezTo>
                  <a:cubicBezTo>
                    <a:pt x="42638" y="5350"/>
                    <a:pt x="42661" y="5350"/>
                    <a:pt x="42684" y="5350"/>
                  </a:cubicBezTo>
                  <a:cubicBezTo>
                    <a:pt x="42706" y="5350"/>
                    <a:pt x="42752" y="5328"/>
                    <a:pt x="42775" y="5282"/>
                  </a:cubicBezTo>
                  <a:cubicBezTo>
                    <a:pt x="43825" y="3296"/>
                    <a:pt x="45560" y="1630"/>
                    <a:pt x="47591" y="626"/>
                  </a:cubicBezTo>
                  <a:lnTo>
                    <a:pt x="47591" y="626"/>
                  </a:lnTo>
                  <a:cubicBezTo>
                    <a:pt x="45902" y="2132"/>
                    <a:pt x="44852" y="4278"/>
                    <a:pt x="44715" y="6560"/>
                  </a:cubicBezTo>
                  <a:cubicBezTo>
                    <a:pt x="44715" y="6606"/>
                    <a:pt x="44761" y="6651"/>
                    <a:pt x="44829" y="6651"/>
                  </a:cubicBezTo>
                  <a:cubicBezTo>
                    <a:pt x="44875" y="6651"/>
                    <a:pt x="44920" y="6629"/>
                    <a:pt x="44943" y="6560"/>
                  </a:cubicBezTo>
                  <a:cubicBezTo>
                    <a:pt x="45057" y="4141"/>
                    <a:pt x="46358" y="1767"/>
                    <a:pt x="48299" y="329"/>
                  </a:cubicBezTo>
                  <a:lnTo>
                    <a:pt x="48299" y="329"/>
                  </a:lnTo>
                  <a:cubicBezTo>
                    <a:pt x="47979" y="1949"/>
                    <a:pt x="48207" y="3661"/>
                    <a:pt x="48938" y="5145"/>
                  </a:cubicBezTo>
                  <a:cubicBezTo>
                    <a:pt x="49805" y="6880"/>
                    <a:pt x="51289" y="8181"/>
                    <a:pt x="52727" y="9459"/>
                  </a:cubicBezTo>
                  <a:cubicBezTo>
                    <a:pt x="53959" y="10554"/>
                    <a:pt x="55260" y="11696"/>
                    <a:pt x="56128" y="13111"/>
                  </a:cubicBezTo>
                  <a:cubicBezTo>
                    <a:pt x="57178" y="14823"/>
                    <a:pt x="57611" y="16923"/>
                    <a:pt x="57269" y="18909"/>
                  </a:cubicBezTo>
                  <a:cubicBezTo>
                    <a:pt x="57269" y="18954"/>
                    <a:pt x="57315" y="19023"/>
                    <a:pt x="57360" y="19023"/>
                  </a:cubicBezTo>
                  <a:lnTo>
                    <a:pt x="57383" y="19023"/>
                  </a:lnTo>
                  <a:cubicBezTo>
                    <a:pt x="57429" y="19023"/>
                    <a:pt x="57474" y="19000"/>
                    <a:pt x="57497" y="18931"/>
                  </a:cubicBezTo>
                  <a:cubicBezTo>
                    <a:pt x="57817" y="16923"/>
                    <a:pt x="57383" y="14754"/>
                    <a:pt x="56310" y="12997"/>
                  </a:cubicBezTo>
                  <a:cubicBezTo>
                    <a:pt x="55420" y="11559"/>
                    <a:pt x="54119" y="10395"/>
                    <a:pt x="52864" y="9299"/>
                  </a:cubicBezTo>
                  <a:cubicBezTo>
                    <a:pt x="51448" y="8044"/>
                    <a:pt x="49988" y="6743"/>
                    <a:pt x="49143" y="5054"/>
                  </a:cubicBezTo>
                  <a:cubicBezTo>
                    <a:pt x="48390" y="3570"/>
                    <a:pt x="48184" y="1858"/>
                    <a:pt x="48527" y="237"/>
                  </a:cubicBezTo>
                  <a:cubicBezTo>
                    <a:pt x="48527" y="215"/>
                    <a:pt x="48527" y="215"/>
                    <a:pt x="48527" y="215"/>
                  </a:cubicBezTo>
                  <a:cubicBezTo>
                    <a:pt x="48527" y="215"/>
                    <a:pt x="48550" y="215"/>
                    <a:pt x="48550" y="192"/>
                  </a:cubicBezTo>
                  <a:cubicBezTo>
                    <a:pt x="48595" y="192"/>
                    <a:pt x="48641" y="123"/>
                    <a:pt x="48618" y="55"/>
                  </a:cubicBezTo>
                  <a:cubicBezTo>
                    <a:pt x="48601" y="21"/>
                    <a:pt x="48560" y="0"/>
                    <a:pt x="48522" y="0"/>
                  </a:cubicBezTo>
                  <a:close/>
                  <a:moveTo>
                    <a:pt x="39343" y="14822"/>
                  </a:moveTo>
                  <a:cubicBezTo>
                    <a:pt x="39308" y="14822"/>
                    <a:pt x="39275" y="14847"/>
                    <a:pt x="39260" y="14891"/>
                  </a:cubicBezTo>
                  <a:cubicBezTo>
                    <a:pt x="38712" y="15873"/>
                    <a:pt x="38004" y="16763"/>
                    <a:pt x="37160" y="17516"/>
                  </a:cubicBezTo>
                  <a:cubicBezTo>
                    <a:pt x="36977" y="17676"/>
                    <a:pt x="36726" y="17881"/>
                    <a:pt x="36726" y="18201"/>
                  </a:cubicBezTo>
                  <a:cubicBezTo>
                    <a:pt x="36726" y="18429"/>
                    <a:pt x="36863" y="18612"/>
                    <a:pt x="36977" y="18749"/>
                  </a:cubicBezTo>
                  <a:lnTo>
                    <a:pt x="37776" y="19822"/>
                  </a:lnTo>
                  <a:cubicBezTo>
                    <a:pt x="37799" y="19867"/>
                    <a:pt x="37845" y="19867"/>
                    <a:pt x="37867" y="19867"/>
                  </a:cubicBezTo>
                  <a:cubicBezTo>
                    <a:pt x="37890" y="19867"/>
                    <a:pt x="37913" y="19867"/>
                    <a:pt x="37936" y="19844"/>
                  </a:cubicBezTo>
                  <a:cubicBezTo>
                    <a:pt x="37982" y="19822"/>
                    <a:pt x="37982" y="19753"/>
                    <a:pt x="37959" y="19707"/>
                  </a:cubicBezTo>
                  <a:lnTo>
                    <a:pt x="37137" y="18635"/>
                  </a:lnTo>
                  <a:cubicBezTo>
                    <a:pt x="37023" y="18475"/>
                    <a:pt x="36932" y="18338"/>
                    <a:pt x="36932" y="18201"/>
                  </a:cubicBezTo>
                  <a:cubicBezTo>
                    <a:pt x="36932" y="17996"/>
                    <a:pt x="37137" y="17813"/>
                    <a:pt x="37297" y="17676"/>
                  </a:cubicBezTo>
                  <a:cubicBezTo>
                    <a:pt x="38164" y="16900"/>
                    <a:pt x="38895" y="15987"/>
                    <a:pt x="39442" y="14983"/>
                  </a:cubicBezTo>
                  <a:cubicBezTo>
                    <a:pt x="39465" y="14937"/>
                    <a:pt x="39442" y="14868"/>
                    <a:pt x="39397" y="14846"/>
                  </a:cubicBezTo>
                  <a:cubicBezTo>
                    <a:pt x="39381" y="14829"/>
                    <a:pt x="39362" y="14822"/>
                    <a:pt x="39343" y="14822"/>
                  </a:cubicBezTo>
                  <a:close/>
                  <a:moveTo>
                    <a:pt x="35448" y="22036"/>
                  </a:moveTo>
                  <a:cubicBezTo>
                    <a:pt x="35402" y="22036"/>
                    <a:pt x="35357" y="22104"/>
                    <a:pt x="35357" y="22150"/>
                  </a:cubicBezTo>
                  <a:cubicBezTo>
                    <a:pt x="35494" y="22880"/>
                    <a:pt x="35996" y="23588"/>
                    <a:pt x="36726" y="23999"/>
                  </a:cubicBezTo>
                  <a:cubicBezTo>
                    <a:pt x="37320" y="24341"/>
                    <a:pt x="38050" y="24546"/>
                    <a:pt x="38963" y="24615"/>
                  </a:cubicBezTo>
                  <a:cubicBezTo>
                    <a:pt x="39123" y="24638"/>
                    <a:pt x="39305" y="24638"/>
                    <a:pt x="39442" y="24638"/>
                  </a:cubicBezTo>
                  <a:cubicBezTo>
                    <a:pt x="39922" y="24638"/>
                    <a:pt x="40310" y="24569"/>
                    <a:pt x="40652" y="24455"/>
                  </a:cubicBezTo>
                  <a:cubicBezTo>
                    <a:pt x="41268" y="24272"/>
                    <a:pt x="41771" y="23884"/>
                    <a:pt x="42022" y="23405"/>
                  </a:cubicBezTo>
                  <a:cubicBezTo>
                    <a:pt x="42044" y="23359"/>
                    <a:pt x="42022" y="23291"/>
                    <a:pt x="41976" y="23268"/>
                  </a:cubicBezTo>
                  <a:cubicBezTo>
                    <a:pt x="41950" y="23251"/>
                    <a:pt x="41927" y="23243"/>
                    <a:pt x="41908" y="23243"/>
                  </a:cubicBezTo>
                  <a:cubicBezTo>
                    <a:pt x="41876" y="23243"/>
                    <a:pt x="41853" y="23263"/>
                    <a:pt x="41839" y="23291"/>
                  </a:cubicBezTo>
                  <a:cubicBezTo>
                    <a:pt x="41611" y="23725"/>
                    <a:pt x="41154" y="24090"/>
                    <a:pt x="40606" y="24272"/>
                  </a:cubicBezTo>
                  <a:cubicBezTo>
                    <a:pt x="40264" y="24375"/>
                    <a:pt x="39883" y="24427"/>
                    <a:pt x="39435" y="24427"/>
                  </a:cubicBezTo>
                  <a:cubicBezTo>
                    <a:pt x="39285" y="24427"/>
                    <a:pt x="39129" y="24421"/>
                    <a:pt x="38963" y="24409"/>
                  </a:cubicBezTo>
                  <a:cubicBezTo>
                    <a:pt x="38096" y="24341"/>
                    <a:pt x="37388" y="24158"/>
                    <a:pt x="36840" y="23816"/>
                  </a:cubicBezTo>
                  <a:cubicBezTo>
                    <a:pt x="36156" y="23428"/>
                    <a:pt x="35676" y="22789"/>
                    <a:pt x="35585" y="22127"/>
                  </a:cubicBezTo>
                  <a:cubicBezTo>
                    <a:pt x="35562" y="22058"/>
                    <a:pt x="35516" y="22036"/>
                    <a:pt x="35448" y="22036"/>
                  </a:cubicBezTo>
                  <a:close/>
                  <a:moveTo>
                    <a:pt x="3801" y="34652"/>
                  </a:moveTo>
                  <a:cubicBezTo>
                    <a:pt x="3751" y="34652"/>
                    <a:pt x="3717" y="34693"/>
                    <a:pt x="3698" y="34749"/>
                  </a:cubicBezTo>
                  <a:cubicBezTo>
                    <a:pt x="3698" y="34795"/>
                    <a:pt x="3744" y="34841"/>
                    <a:pt x="3789" y="34863"/>
                  </a:cubicBezTo>
                  <a:cubicBezTo>
                    <a:pt x="3926" y="34886"/>
                    <a:pt x="4063" y="34932"/>
                    <a:pt x="4223" y="35000"/>
                  </a:cubicBezTo>
                  <a:cubicBezTo>
                    <a:pt x="4451" y="35114"/>
                    <a:pt x="4657" y="35274"/>
                    <a:pt x="4839" y="35411"/>
                  </a:cubicBezTo>
                  <a:cubicBezTo>
                    <a:pt x="5022" y="35548"/>
                    <a:pt x="5182" y="35708"/>
                    <a:pt x="5341" y="35845"/>
                  </a:cubicBezTo>
                  <a:cubicBezTo>
                    <a:pt x="5866" y="36324"/>
                    <a:pt x="6300" y="36826"/>
                    <a:pt x="6620" y="37374"/>
                  </a:cubicBezTo>
                  <a:cubicBezTo>
                    <a:pt x="6848" y="37717"/>
                    <a:pt x="7008" y="38059"/>
                    <a:pt x="7122" y="38424"/>
                  </a:cubicBezTo>
                  <a:cubicBezTo>
                    <a:pt x="7282" y="38858"/>
                    <a:pt x="7441" y="39474"/>
                    <a:pt x="7053" y="39816"/>
                  </a:cubicBezTo>
                  <a:cubicBezTo>
                    <a:pt x="6918" y="39929"/>
                    <a:pt x="6752" y="39970"/>
                    <a:pt x="6585" y="39970"/>
                  </a:cubicBezTo>
                  <a:cubicBezTo>
                    <a:pt x="6245" y="39970"/>
                    <a:pt x="5897" y="39802"/>
                    <a:pt x="5775" y="39725"/>
                  </a:cubicBezTo>
                  <a:cubicBezTo>
                    <a:pt x="5752" y="39725"/>
                    <a:pt x="5729" y="39702"/>
                    <a:pt x="5729" y="39702"/>
                  </a:cubicBezTo>
                  <a:cubicBezTo>
                    <a:pt x="5524" y="39588"/>
                    <a:pt x="5341" y="39474"/>
                    <a:pt x="5182" y="39337"/>
                  </a:cubicBezTo>
                  <a:cubicBezTo>
                    <a:pt x="4931" y="39155"/>
                    <a:pt x="4702" y="38926"/>
                    <a:pt x="4474" y="38698"/>
                  </a:cubicBezTo>
                  <a:cubicBezTo>
                    <a:pt x="4269" y="38470"/>
                    <a:pt x="4040" y="38219"/>
                    <a:pt x="3858" y="37968"/>
                  </a:cubicBezTo>
                  <a:cubicBezTo>
                    <a:pt x="3607" y="37648"/>
                    <a:pt x="3378" y="37329"/>
                    <a:pt x="3173" y="36986"/>
                  </a:cubicBezTo>
                  <a:cubicBezTo>
                    <a:pt x="3144" y="36943"/>
                    <a:pt x="3115" y="36927"/>
                    <a:pt x="3080" y="36927"/>
                  </a:cubicBezTo>
                  <a:cubicBezTo>
                    <a:pt x="3060" y="36927"/>
                    <a:pt x="3038" y="36932"/>
                    <a:pt x="3013" y="36940"/>
                  </a:cubicBezTo>
                  <a:cubicBezTo>
                    <a:pt x="2968" y="36963"/>
                    <a:pt x="2945" y="37032"/>
                    <a:pt x="2990" y="37077"/>
                  </a:cubicBezTo>
                  <a:cubicBezTo>
                    <a:pt x="3196" y="37443"/>
                    <a:pt x="3424" y="37785"/>
                    <a:pt x="3698" y="38105"/>
                  </a:cubicBezTo>
                  <a:cubicBezTo>
                    <a:pt x="3881" y="38356"/>
                    <a:pt x="4109" y="38607"/>
                    <a:pt x="4314" y="38835"/>
                  </a:cubicBezTo>
                  <a:cubicBezTo>
                    <a:pt x="4565" y="39086"/>
                    <a:pt x="4794" y="39314"/>
                    <a:pt x="5045" y="39497"/>
                  </a:cubicBezTo>
                  <a:cubicBezTo>
                    <a:pt x="5204" y="39611"/>
                    <a:pt x="5364" y="39725"/>
                    <a:pt x="5547" y="39839"/>
                  </a:cubicBezTo>
                  <a:cubicBezTo>
                    <a:pt x="5547" y="39839"/>
                    <a:pt x="5547" y="39862"/>
                    <a:pt x="5547" y="39885"/>
                  </a:cubicBezTo>
                  <a:cubicBezTo>
                    <a:pt x="5912" y="40684"/>
                    <a:pt x="6072" y="41574"/>
                    <a:pt x="6003" y="42441"/>
                  </a:cubicBezTo>
                  <a:cubicBezTo>
                    <a:pt x="5980" y="42761"/>
                    <a:pt x="5844" y="43514"/>
                    <a:pt x="5296" y="43742"/>
                  </a:cubicBezTo>
                  <a:cubicBezTo>
                    <a:pt x="5208" y="43778"/>
                    <a:pt x="5113" y="43796"/>
                    <a:pt x="5013" y="43796"/>
                  </a:cubicBezTo>
                  <a:cubicBezTo>
                    <a:pt x="4853" y="43796"/>
                    <a:pt x="4679" y="43749"/>
                    <a:pt x="4497" y="43651"/>
                  </a:cubicBezTo>
                  <a:cubicBezTo>
                    <a:pt x="4314" y="43560"/>
                    <a:pt x="4109" y="43423"/>
                    <a:pt x="3881" y="43240"/>
                  </a:cubicBezTo>
                  <a:cubicBezTo>
                    <a:pt x="3607" y="42966"/>
                    <a:pt x="3356" y="42692"/>
                    <a:pt x="3104" y="42373"/>
                  </a:cubicBezTo>
                  <a:cubicBezTo>
                    <a:pt x="2716" y="41848"/>
                    <a:pt x="2351" y="41254"/>
                    <a:pt x="2032" y="40570"/>
                  </a:cubicBezTo>
                  <a:cubicBezTo>
                    <a:pt x="1918" y="40341"/>
                    <a:pt x="1803" y="40090"/>
                    <a:pt x="1712" y="39839"/>
                  </a:cubicBezTo>
                  <a:cubicBezTo>
                    <a:pt x="1712" y="39816"/>
                    <a:pt x="1689" y="39794"/>
                    <a:pt x="1689" y="39748"/>
                  </a:cubicBezTo>
                  <a:cubicBezTo>
                    <a:pt x="1667" y="39702"/>
                    <a:pt x="1598" y="39680"/>
                    <a:pt x="1552" y="39680"/>
                  </a:cubicBezTo>
                  <a:cubicBezTo>
                    <a:pt x="1507" y="39702"/>
                    <a:pt x="1461" y="39771"/>
                    <a:pt x="1484" y="39816"/>
                  </a:cubicBezTo>
                  <a:cubicBezTo>
                    <a:pt x="1507" y="39862"/>
                    <a:pt x="1507" y="39885"/>
                    <a:pt x="1530" y="39931"/>
                  </a:cubicBezTo>
                  <a:cubicBezTo>
                    <a:pt x="1621" y="40159"/>
                    <a:pt x="1735" y="40410"/>
                    <a:pt x="1849" y="40661"/>
                  </a:cubicBezTo>
                  <a:cubicBezTo>
                    <a:pt x="2169" y="41369"/>
                    <a:pt x="2534" y="41985"/>
                    <a:pt x="2945" y="42510"/>
                  </a:cubicBezTo>
                  <a:cubicBezTo>
                    <a:pt x="3196" y="42829"/>
                    <a:pt x="3470" y="43126"/>
                    <a:pt x="3744" y="43377"/>
                  </a:cubicBezTo>
                  <a:cubicBezTo>
                    <a:pt x="3949" y="43583"/>
                    <a:pt x="4177" y="43720"/>
                    <a:pt x="4360" y="43834"/>
                  </a:cubicBezTo>
                  <a:cubicBezTo>
                    <a:pt x="4520" y="44199"/>
                    <a:pt x="4611" y="44610"/>
                    <a:pt x="4611" y="45021"/>
                  </a:cubicBezTo>
                  <a:cubicBezTo>
                    <a:pt x="4611" y="45340"/>
                    <a:pt x="4542" y="45568"/>
                    <a:pt x="4406" y="45683"/>
                  </a:cubicBezTo>
                  <a:cubicBezTo>
                    <a:pt x="4316" y="45787"/>
                    <a:pt x="4187" y="45833"/>
                    <a:pt x="4032" y="45833"/>
                  </a:cubicBezTo>
                  <a:cubicBezTo>
                    <a:pt x="3950" y="45833"/>
                    <a:pt x="3861" y="45820"/>
                    <a:pt x="3766" y="45797"/>
                  </a:cubicBezTo>
                  <a:cubicBezTo>
                    <a:pt x="3561" y="45751"/>
                    <a:pt x="3356" y="45637"/>
                    <a:pt x="3241" y="45568"/>
                  </a:cubicBezTo>
                  <a:cubicBezTo>
                    <a:pt x="2694" y="45226"/>
                    <a:pt x="2191" y="44815"/>
                    <a:pt x="1758" y="44359"/>
                  </a:cubicBezTo>
                  <a:cubicBezTo>
                    <a:pt x="1278" y="43857"/>
                    <a:pt x="868" y="43309"/>
                    <a:pt x="548" y="42692"/>
                  </a:cubicBezTo>
                  <a:cubicBezTo>
                    <a:pt x="525" y="42670"/>
                    <a:pt x="502" y="42624"/>
                    <a:pt x="480" y="42601"/>
                  </a:cubicBezTo>
                  <a:lnTo>
                    <a:pt x="480" y="42556"/>
                  </a:lnTo>
                  <a:cubicBezTo>
                    <a:pt x="365" y="42327"/>
                    <a:pt x="274" y="42122"/>
                    <a:pt x="229" y="41939"/>
                  </a:cubicBezTo>
                  <a:cubicBezTo>
                    <a:pt x="210" y="41902"/>
                    <a:pt x="161" y="41865"/>
                    <a:pt x="119" y="41865"/>
                  </a:cubicBezTo>
                  <a:cubicBezTo>
                    <a:pt x="109" y="41865"/>
                    <a:pt x="100" y="41867"/>
                    <a:pt x="92" y="41871"/>
                  </a:cubicBezTo>
                  <a:cubicBezTo>
                    <a:pt x="23" y="41894"/>
                    <a:pt x="0" y="41939"/>
                    <a:pt x="23" y="42008"/>
                  </a:cubicBezTo>
                  <a:cubicBezTo>
                    <a:pt x="69" y="42213"/>
                    <a:pt x="160" y="42419"/>
                    <a:pt x="274" y="42647"/>
                  </a:cubicBezTo>
                  <a:lnTo>
                    <a:pt x="297" y="42692"/>
                  </a:lnTo>
                  <a:cubicBezTo>
                    <a:pt x="320" y="42715"/>
                    <a:pt x="343" y="42761"/>
                    <a:pt x="365" y="42807"/>
                  </a:cubicBezTo>
                  <a:cubicBezTo>
                    <a:pt x="685" y="43423"/>
                    <a:pt x="1119" y="43994"/>
                    <a:pt x="1598" y="44518"/>
                  </a:cubicBezTo>
                  <a:cubicBezTo>
                    <a:pt x="2055" y="44975"/>
                    <a:pt x="2557" y="45386"/>
                    <a:pt x="3127" y="45728"/>
                  </a:cubicBezTo>
                  <a:cubicBezTo>
                    <a:pt x="3264" y="45820"/>
                    <a:pt x="3470" y="45934"/>
                    <a:pt x="3721" y="46002"/>
                  </a:cubicBezTo>
                  <a:cubicBezTo>
                    <a:pt x="3835" y="46025"/>
                    <a:pt x="3926" y="46048"/>
                    <a:pt x="4018" y="46048"/>
                  </a:cubicBezTo>
                  <a:cubicBezTo>
                    <a:pt x="4246" y="46048"/>
                    <a:pt x="4406" y="45979"/>
                    <a:pt x="4542" y="45842"/>
                  </a:cubicBezTo>
                  <a:cubicBezTo>
                    <a:pt x="4748" y="45683"/>
                    <a:pt x="4816" y="45409"/>
                    <a:pt x="4816" y="45021"/>
                  </a:cubicBezTo>
                  <a:cubicBezTo>
                    <a:pt x="4816" y="44655"/>
                    <a:pt x="4748" y="44290"/>
                    <a:pt x="4634" y="43948"/>
                  </a:cubicBezTo>
                  <a:lnTo>
                    <a:pt x="4634" y="43948"/>
                  </a:lnTo>
                  <a:cubicBezTo>
                    <a:pt x="4771" y="43971"/>
                    <a:pt x="4885" y="43994"/>
                    <a:pt x="4999" y="43994"/>
                  </a:cubicBezTo>
                  <a:cubicBezTo>
                    <a:pt x="5136" y="43994"/>
                    <a:pt x="5250" y="43971"/>
                    <a:pt x="5364" y="43925"/>
                  </a:cubicBezTo>
                  <a:cubicBezTo>
                    <a:pt x="6003" y="43697"/>
                    <a:pt x="6163" y="42898"/>
                    <a:pt x="6209" y="42464"/>
                  </a:cubicBezTo>
                  <a:cubicBezTo>
                    <a:pt x="6277" y="41620"/>
                    <a:pt x="6140" y="40775"/>
                    <a:pt x="5821" y="39999"/>
                  </a:cubicBezTo>
                  <a:lnTo>
                    <a:pt x="5821" y="39999"/>
                  </a:lnTo>
                  <a:cubicBezTo>
                    <a:pt x="6095" y="40113"/>
                    <a:pt x="6346" y="40182"/>
                    <a:pt x="6574" y="40182"/>
                  </a:cubicBezTo>
                  <a:cubicBezTo>
                    <a:pt x="6825" y="40182"/>
                    <a:pt x="7030" y="40113"/>
                    <a:pt x="7190" y="39976"/>
                  </a:cubicBezTo>
                  <a:cubicBezTo>
                    <a:pt x="7670" y="39565"/>
                    <a:pt x="7487" y="38858"/>
                    <a:pt x="7327" y="38356"/>
                  </a:cubicBezTo>
                  <a:cubicBezTo>
                    <a:pt x="7213" y="37990"/>
                    <a:pt x="7030" y="37625"/>
                    <a:pt x="6802" y="37260"/>
                  </a:cubicBezTo>
                  <a:cubicBezTo>
                    <a:pt x="6483" y="36712"/>
                    <a:pt x="6026" y="36164"/>
                    <a:pt x="5501" y="35685"/>
                  </a:cubicBezTo>
                  <a:cubicBezTo>
                    <a:pt x="5319" y="35548"/>
                    <a:pt x="5159" y="35388"/>
                    <a:pt x="4976" y="35251"/>
                  </a:cubicBezTo>
                  <a:cubicBezTo>
                    <a:pt x="4771" y="35092"/>
                    <a:pt x="4565" y="34932"/>
                    <a:pt x="4314" y="34818"/>
                  </a:cubicBezTo>
                  <a:cubicBezTo>
                    <a:pt x="4154" y="34749"/>
                    <a:pt x="3995" y="34681"/>
                    <a:pt x="3835" y="34658"/>
                  </a:cubicBezTo>
                  <a:cubicBezTo>
                    <a:pt x="3823" y="34654"/>
                    <a:pt x="3811" y="34652"/>
                    <a:pt x="3801" y="34652"/>
                  </a:cubicBezTo>
                  <a:close/>
                  <a:moveTo>
                    <a:pt x="65633" y="65877"/>
                  </a:moveTo>
                  <a:cubicBezTo>
                    <a:pt x="65584" y="65877"/>
                    <a:pt x="65550" y="65914"/>
                    <a:pt x="65532" y="65951"/>
                  </a:cubicBezTo>
                  <a:cubicBezTo>
                    <a:pt x="64505" y="69786"/>
                    <a:pt x="63226" y="73598"/>
                    <a:pt x="61720" y="77250"/>
                  </a:cubicBezTo>
                  <a:cubicBezTo>
                    <a:pt x="60350" y="76953"/>
                    <a:pt x="58912" y="76519"/>
                    <a:pt x="57360" y="75903"/>
                  </a:cubicBezTo>
                  <a:cubicBezTo>
                    <a:pt x="55785" y="75287"/>
                    <a:pt x="54210" y="74557"/>
                    <a:pt x="52704" y="73872"/>
                  </a:cubicBezTo>
                  <a:cubicBezTo>
                    <a:pt x="50832" y="72982"/>
                    <a:pt x="48892" y="72091"/>
                    <a:pt x="46906" y="71384"/>
                  </a:cubicBezTo>
                  <a:cubicBezTo>
                    <a:pt x="46792" y="71338"/>
                    <a:pt x="46678" y="71293"/>
                    <a:pt x="46564" y="71270"/>
                  </a:cubicBezTo>
                  <a:lnTo>
                    <a:pt x="46541" y="71247"/>
                  </a:lnTo>
                  <a:cubicBezTo>
                    <a:pt x="46533" y="71243"/>
                    <a:pt x="46524" y="71241"/>
                    <a:pt x="46514" y="71241"/>
                  </a:cubicBezTo>
                  <a:cubicBezTo>
                    <a:pt x="46472" y="71241"/>
                    <a:pt x="46423" y="71278"/>
                    <a:pt x="46404" y="71315"/>
                  </a:cubicBezTo>
                  <a:cubicBezTo>
                    <a:pt x="46404" y="71384"/>
                    <a:pt x="46427" y="71429"/>
                    <a:pt x="46473" y="71452"/>
                  </a:cubicBezTo>
                  <a:lnTo>
                    <a:pt x="46495" y="71452"/>
                  </a:lnTo>
                  <a:cubicBezTo>
                    <a:pt x="46610" y="71498"/>
                    <a:pt x="46724" y="71544"/>
                    <a:pt x="46838" y="71589"/>
                  </a:cubicBezTo>
                  <a:cubicBezTo>
                    <a:pt x="48824" y="72274"/>
                    <a:pt x="50741" y="73187"/>
                    <a:pt x="52613" y="74054"/>
                  </a:cubicBezTo>
                  <a:cubicBezTo>
                    <a:pt x="54142" y="74762"/>
                    <a:pt x="55694" y="75492"/>
                    <a:pt x="57269" y="76109"/>
                  </a:cubicBezTo>
                  <a:cubicBezTo>
                    <a:pt x="58867" y="76725"/>
                    <a:pt x="60350" y="77181"/>
                    <a:pt x="61766" y="77478"/>
                  </a:cubicBezTo>
                  <a:cubicBezTo>
                    <a:pt x="63044" y="77729"/>
                    <a:pt x="64253" y="77866"/>
                    <a:pt x="65395" y="77866"/>
                  </a:cubicBezTo>
                  <a:cubicBezTo>
                    <a:pt x="66605" y="77866"/>
                    <a:pt x="67746" y="77706"/>
                    <a:pt x="68819" y="77433"/>
                  </a:cubicBezTo>
                  <a:cubicBezTo>
                    <a:pt x="68887" y="77433"/>
                    <a:pt x="68910" y="77364"/>
                    <a:pt x="68910" y="77296"/>
                  </a:cubicBezTo>
                  <a:cubicBezTo>
                    <a:pt x="68887" y="77250"/>
                    <a:pt x="68819" y="77227"/>
                    <a:pt x="68773" y="77227"/>
                  </a:cubicBezTo>
                  <a:cubicBezTo>
                    <a:pt x="67723" y="77510"/>
                    <a:pt x="66601" y="77647"/>
                    <a:pt x="65417" y="77647"/>
                  </a:cubicBezTo>
                  <a:cubicBezTo>
                    <a:pt x="64310" y="77647"/>
                    <a:pt x="63151" y="77527"/>
                    <a:pt x="61948" y="77296"/>
                  </a:cubicBezTo>
                  <a:cubicBezTo>
                    <a:pt x="63432" y="73644"/>
                    <a:pt x="64710" y="69832"/>
                    <a:pt x="65737" y="66020"/>
                  </a:cubicBezTo>
                  <a:cubicBezTo>
                    <a:pt x="65760" y="65951"/>
                    <a:pt x="65714" y="65906"/>
                    <a:pt x="65669" y="65883"/>
                  </a:cubicBezTo>
                  <a:cubicBezTo>
                    <a:pt x="65656" y="65879"/>
                    <a:pt x="65644" y="65877"/>
                    <a:pt x="65633" y="65877"/>
                  </a:cubicBezTo>
                  <a:close/>
                  <a:moveTo>
                    <a:pt x="21496" y="69522"/>
                  </a:moveTo>
                  <a:cubicBezTo>
                    <a:pt x="21382" y="69522"/>
                    <a:pt x="21266" y="69543"/>
                    <a:pt x="21159" y="69603"/>
                  </a:cubicBezTo>
                  <a:cubicBezTo>
                    <a:pt x="21022" y="69672"/>
                    <a:pt x="20931" y="69809"/>
                    <a:pt x="20908" y="69969"/>
                  </a:cubicBezTo>
                  <a:cubicBezTo>
                    <a:pt x="20863" y="70265"/>
                    <a:pt x="21045" y="70653"/>
                    <a:pt x="21251" y="70859"/>
                  </a:cubicBezTo>
                  <a:cubicBezTo>
                    <a:pt x="21251" y="70882"/>
                    <a:pt x="21273" y="70904"/>
                    <a:pt x="21273" y="70904"/>
                  </a:cubicBezTo>
                  <a:cubicBezTo>
                    <a:pt x="20885" y="71133"/>
                    <a:pt x="20680" y="71384"/>
                    <a:pt x="20657" y="71703"/>
                  </a:cubicBezTo>
                  <a:cubicBezTo>
                    <a:pt x="20657" y="71954"/>
                    <a:pt x="20771" y="72183"/>
                    <a:pt x="20863" y="72320"/>
                  </a:cubicBezTo>
                  <a:cubicBezTo>
                    <a:pt x="20954" y="72479"/>
                    <a:pt x="21068" y="72616"/>
                    <a:pt x="21205" y="72753"/>
                  </a:cubicBezTo>
                  <a:cubicBezTo>
                    <a:pt x="21022" y="72936"/>
                    <a:pt x="20794" y="73210"/>
                    <a:pt x="20748" y="73529"/>
                  </a:cubicBezTo>
                  <a:cubicBezTo>
                    <a:pt x="20703" y="73940"/>
                    <a:pt x="20885" y="74351"/>
                    <a:pt x="21319" y="74830"/>
                  </a:cubicBezTo>
                  <a:cubicBezTo>
                    <a:pt x="21433" y="74967"/>
                    <a:pt x="21547" y="75082"/>
                    <a:pt x="21684" y="75196"/>
                  </a:cubicBezTo>
                  <a:cubicBezTo>
                    <a:pt x="21479" y="75698"/>
                    <a:pt x="21570" y="76337"/>
                    <a:pt x="21913" y="76839"/>
                  </a:cubicBezTo>
                  <a:cubicBezTo>
                    <a:pt x="22323" y="77433"/>
                    <a:pt x="22963" y="77798"/>
                    <a:pt x="23556" y="78094"/>
                  </a:cubicBezTo>
                  <a:cubicBezTo>
                    <a:pt x="25633" y="79167"/>
                    <a:pt x="27870" y="79943"/>
                    <a:pt x="30152" y="80377"/>
                  </a:cubicBezTo>
                  <a:cubicBezTo>
                    <a:pt x="30792" y="80491"/>
                    <a:pt x="31454" y="80582"/>
                    <a:pt x="32093" y="80674"/>
                  </a:cubicBezTo>
                  <a:cubicBezTo>
                    <a:pt x="32732" y="80788"/>
                    <a:pt x="33371" y="80879"/>
                    <a:pt x="34010" y="80993"/>
                  </a:cubicBezTo>
                  <a:cubicBezTo>
                    <a:pt x="34581" y="81107"/>
                    <a:pt x="35037" y="81222"/>
                    <a:pt x="35471" y="81336"/>
                  </a:cubicBezTo>
                  <a:cubicBezTo>
                    <a:pt x="37160" y="81815"/>
                    <a:pt x="38529" y="82614"/>
                    <a:pt x="39420" y="83618"/>
                  </a:cubicBezTo>
                  <a:cubicBezTo>
                    <a:pt x="39442" y="83641"/>
                    <a:pt x="39465" y="83664"/>
                    <a:pt x="39511" y="83664"/>
                  </a:cubicBezTo>
                  <a:cubicBezTo>
                    <a:pt x="39534" y="83664"/>
                    <a:pt x="39557" y="83641"/>
                    <a:pt x="39579" y="83641"/>
                  </a:cubicBezTo>
                  <a:cubicBezTo>
                    <a:pt x="39625" y="83595"/>
                    <a:pt x="39625" y="83527"/>
                    <a:pt x="39579" y="83481"/>
                  </a:cubicBezTo>
                  <a:cubicBezTo>
                    <a:pt x="38666" y="82431"/>
                    <a:pt x="37251" y="81632"/>
                    <a:pt x="35539" y="81130"/>
                  </a:cubicBezTo>
                  <a:cubicBezTo>
                    <a:pt x="35106" y="81016"/>
                    <a:pt x="34626" y="80902"/>
                    <a:pt x="34056" y="80788"/>
                  </a:cubicBezTo>
                  <a:cubicBezTo>
                    <a:pt x="33417" y="80674"/>
                    <a:pt x="32755" y="80560"/>
                    <a:pt x="32115" y="80468"/>
                  </a:cubicBezTo>
                  <a:cubicBezTo>
                    <a:pt x="31499" y="80377"/>
                    <a:pt x="30837" y="80286"/>
                    <a:pt x="30198" y="80172"/>
                  </a:cubicBezTo>
                  <a:cubicBezTo>
                    <a:pt x="27916" y="79738"/>
                    <a:pt x="25724" y="78962"/>
                    <a:pt x="23647" y="77912"/>
                  </a:cubicBezTo>
                  <a:cubicBezTo>
                    <a:pt x="23099" y="77615"/>
                    <a:pt x="22460" y="77273"/>
                    <a:pt x="22095" y="76725"/>
                  </a:cubicBezTo>
                  <a:cubicBezTo>
                    <a:pt x="21798" y="76291"/>
                    <a:pt x="21707" y="75766"/>
                    <a:pt x="21844" y="75333"/>
                  </a:cubicBezTo>
                  <a:lnTo>
                    <a:pt x="21844" y="75333"/>
                  </a:lnTo>
                  <a:cubicBezTo>
                    <a:pt x="22734" y="76131"/>
                    <a:pt x="23876" y="76771"/>
                    <a:pt x="25291" y="77227"/>
                  </a:cubicBezTo>
                  <a:cubicBezTo>
                    <a:pt x="26112" y="77501"/>
                    <a:pt x="26957" y="77706"/>
                    <a:pt x="27824" y="77843"/>
                  </a:cubicBezTo>
                  <a:cubicBezTo>
                    <a:pt x="27893" y="77843"/>
                    <a:pt x="27916" y="77798"/>
                    <a:pt x="27938" y="77752"/>
                  </a:cubicBezTo>
                  <a:cubicBezTo>
                    <a:pt x="27938" y="77706"/>
                    <a:pt x="27893" y="77638"/>
                    <a:pt x="27847" y="77638"/>
                  </a:cubicBezTo>
                  <a:cubicBezTo>
                    <a:pt x="27003" y="77501"/>
                    <a:pt x="26158" y="77296"/>
                    <a:pt x="25359" y="77022"/>
                  </a:cubicBezTo>
                  <a:cubicBezTo>
                    <a:pt x="23921" y="76542"/>
                    <a:pt x="22757" y="75903"/>
                    <a:pt x="21867" y="75082"/>
                  </a:cubicBezTo>
                  <a:cubicBezTo>
                    <a:pt x="21730" y="74967"/>
                    <a:pt x="21616" y="74830"/>
                    <a:pt x="21479" y="74693"/>
                  </a:cubicBezTo>
                  <a:cubicBezTo>
                    <a:pt x="21091" y="74260"/>
                    <a:pt x="20931" y="73895"/>
                    <a:pt x="20977" y="73575"/>
                  </a:cubicBezTo>
                  <a:cubicBezTo>
                    <a:pt x="21000" y="73347"/>
                    <a:pt x="21114" y="73141"/>
                    <a:pt x="21342" y="72913"/>
                  </a:cubicBezTo>
                  <a:cubicBezTo>
                    <a:pt x="21684" y="73255"/>
                    <a:pt x="22072" y="73552"/>
                    <a:pt x="22392" y="73758"/>
                  </a:cubicBezTo>
                  <a:cubicBezTo>
                    <a:pt x="24241" y="75013"/>
                    <a:pt x="26409" y="75858"/>
                    <a:pt x="28623" y="76154"/>
                  </a:cubicBezTo>
                  <a:lnTo>
                    <a:pt x="28646" y="76154"/>
                  </a:lnTo>
                  <a:cubicBezTo>
                    <a:pt x="28692" y="76154"/>
                    <a:pt x="28737" y="76131"/>
                    <a:pt x="28760" y="76063"/>
                  </a:cubicBezTo>
                  <a:cubicBezTo>
                    <a:pt x="28760" y="76017"/>
                    <a:pt x="28714" y="75972"/>
                    <a:pt x="28669" y="75949"/>
                  </a:cubicBezTo>
                  <a:cubicBezTo>
                    <a:pt x="26478" y="75652"/>
                    <a:pt x="24332" y="74830"/>
                    <a:pt x="22506" y="73598"/>
                  </a:cubicBezTo>
                  <a:cubicBezTo>
                    <a:pt x="22186" y="73370"/>
                    <a:pt x="21776" y="73073"/>
                    <a:pt x="21410" y="72685"/>
                  </a:cubicBezTo>
                  <a:cubicBezTo>
                    <a:pt x="21273" y="72548"/>
                    <a:pt x="21159" y="72365"/>
                    <a:pt x="21045" y="72206"/>
                  </a:cubicBezTo>
                  <a:cubicBezTo>
                    <a:pt x="20908" y="72000"/>
                    <a:pt x="20863" y="71863"/>
                    <a:pt x="20863" y="71726"/>
                  </a:cubicBezTo>
                  <a:cubicBezTo>
                    <a:pt x="20885" y="71475"/>
                    <a:pt x="21068" y="71247"/>
                    <a:pt x="21433" y="71064"/>
                  </a:cubicBezTo>
                  <a:cubicBezTo>
                    <a:pt x="22072" y="71703"/>
                    <a:pt x="22917" y="72114"/>
                    <a:pt x="23647" y="72434"/>
                  </a:cubicBezTo>
                  <a:cubicBezTo>
                    <a:pt x="25679" y="73324"/>
                    <a:pt x="27824" y="73940"/>
                    <a:pt x="30016" y="74237"/>
                  </a:cubicBezTo>
                  <a:lnTo>
                    <a:pt x="30038" y="74237"/>
                  </a:lnTo>
                  <a:cubicBezTo>
                    <a:pt x="30084" y="74237"/>
                    <a:pt x="30130" y="74214"/>
                    <a:pt x="30130" y="74146"/>
                  </a:cubicBezTo>
                  <a:cubicBezTo>
                    <a:pt x="30152" y="74100"/>
                    <a:pt x="30107" y="74032"/>
                    <a:pt x="30038" y="74032"/>
                  </a:cubicBezTo>
                  <a:cubicBezTo>
                    <a:pt x="27870" y="73735"/>
                    <a:pt x="25747" y="73119"/>
                    <a:pt x="23739" y="72251"/>
                  </a:cubicBezTo>
                  <a:cubicBezTo>
                    <a:pt x="23008" y="71932"/>
                    <a:pt x="22164" y="71498"/>
                    <a:pt x="21525" y="70882"/>
                  </a:cubicBezTo>
                  <a:cubicBezTo>
                    <a:pt x="21479" y="70813"/>
                    <a:pt x="21433" y="70768"/>
                    <a:pt x="21388" y="70722"/>
                  </a:cubicBezTo>
                  <a:cubicBezTo>
                    <a:pt x="21228" y="70539"/>
                    <a:pt x="21091" y="70220"/>
                    <a:pt x="21114" y="69991"/>
                  </a:cubicBezTo>
                  <a:cubicBezTo>
                    <a:pt x="21136" y="69900"/>
                    <a:pt x="21182" y="69832"/>
                    <a:pt x="21273" y="69786"/>
                  </a:cubicBezTo>
                  <a:cubicBezTo>
                    <a:pt x="21365" y="69740"/>
                    <a:pt x="21502" y="69740"/>
                    <a:pt x="21661" y="69740"/>
                  </a:cubicBezTo>
                  <a:cubicBezTo>
                    <a:pt x="22985" y="69855"/>
                    <a:pt x="24332" y="70060"/>
                    <a:pt x="25633" y="70243"/>
                  </a:cubicBezTo>
                  <a:cubicBezTo>
                    <a:pt x="27524" y="70532"/>
                    <a:pt x="29479" y="70821"/>
                    <a:pt x="31431" y="70821"/>
                  </a:cubicBezTo>
                  <a:cubicBezTo>
                    <a:pt x="31789" y="70821"/>
                    <a:pt x="32147" y="70812"/>
                    <a:pt x="32503" y="70790"/>
                  </a:cubicBezTo>
                  <a:cubicBezTo>
                    <a:pt x="32709" y="70790"/>
                    <a:pt x="32914" y="70768"/>
                    <a:pt x="33120" y="70745"/>
                  </a:cubicBezTo>
                  <a:cubicBezTo>
                    <a:pt x="33165" y="70745"/>
                    <a:pt x="33211" y="70699"/>
                    <a:pt x="33211" y="70631"/>
                  </a:cubicBezTo>
                  <a:cubicBezTo>
                    <a:pt x="33211" y="70585"/>
                    <a:pt x="33165" y="70539"/>
                    <a:pt x="33097" y="70539"/>
                  </a:cubicBezTo>
                  <a:cubicBezTo>
                    <a:pt x="32914" y="70562"/>
                    <a:pt x="32709" y="70585"/>
                    <a:pt x="32481" y="70585"/>
                  </a:cubicBezTo>
                  <a:cubicBezTo>
                    <a:pt x="32131" y="70606"/>
                    <a:pt x="31779" y="70616"/>
                    <a:pt x="31427" y="70616"/>
                  </a:cubicBezTo>
                  <a:cubicBezTo>
                    <a:pt x="29502" y="70616"/>
                    <a:pt x="27546" y="70326"/>
                    <a:pt x="25656" y="70037"/>
                  </a:cubicBezTo>
                  <a:cubicBezTo>
                    <a:pt x="24355" y="69855"/>
                    <a:pt x="23008" y="69649"/>
                    <a:pt x="21661" y="69535"/>
                  </a:cubicBezTo>
                  <a:cubicBezTo>
                    <a:pt x="21608" y="69527"/>
                    <a:pt x="21552" y="69522"/>
                    <a:pt x="21496" y="695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"/>
            <p:cNvSpPr/>
            <p:nvPr/>
          </p:nvSpPr>
          <p:spPr>
            <a:xfrm flipH="1">
              <a:off x="1880355" y="2291170"/>
              <a:ext cx="163224" cy="163224"/>
            </a:xfrm>
            <a:custGeom>
              <a:rect b="b" l="l" r="r" t="t"/>
              <a:pathLst>
                <a:path extrusionOk="0" h="8150" w="8150">
                  <a:moveTo>
                    <a:pt x="4086" y="1"/>
                  </a:moveTo>
                  <a:cubicBezTo>
                    <a:pt x="1827" y="1"/>
                    <a:pt x="1" y="1827"/>
                    <a:pt x="1" y="4087"/>
                  </a:cubicBezTo>
                  <a:cubicBezTo>
                    <a:pt x="1" y="6324"/>
                    <a:pt x="1827" y="8150"/>
                    <a:pt x="4086" y="8150"/>
                  </a:cubicBezTo>
                  <a:cubicBezTo>
                    <a:pt x="6323" y="8150"/>
                    <a:pt x="8149" y="6324"/>
                    <a:pt x="8149" y="4087"/>
                  </a:cubicBezTo>
                  <a:cubicBezTo>
                    <a:pt x="8149" y="1827"/>
                    <a:pt x="6323" y="1"/>
                    <a:pt x="4086" y="1"/>
                  </a:cubicBezTo>
                  <a:close/>
                </a:path>
              </a:pathLst>
            </a:custGeom>
            <a:solidFill>
              <a:srgbClr val="F8A3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"/>
            <p:cNvSpPr/>
            <p:nvPr/>
          </p:nvSpPr>
          <p:spPr>
            <a:xfrm flipH="1">
              <a:off x="2299050" y="2243650"/>
              <a:ext cx="117501" cy="163204"/>
            </a:xfrm>
            <a:custGeom>
              <a:rect b="b" l="l" r="r" t="t"/>
              <a:pathLst>
                <a:path extrusionOk="0" h="8149" w="5867">
                  <a:moveTo>
                    <a:pt x="1598" y="0"/>
                  </a:moveTo>
                  <a:cubicBezTo>
                    <a:pt x="1301" y="1301"/>
                    <a:pt x="1004" y="2602"/>
                    <a:pt x="708" y="3880"/>
                  </a:cubicBezTo>
                  <a:cubicBezTo>
                    <a:pt x="411" y="5159"/>
                    <a:pt x="114" y="6437"/>
                    <a:pt x="0" y="7715"/>
                  </a:cubicBezTo>
                  <a:cubicBezTo>
                    <a:pt x="548" y="7989"/>
                    <a:pt x="1141" y="8149"/>
                    <a:pt x="1780" y="8149"/>
                  </a:cubicBezTo>
                  <a:cubicBezTo>
                    <a:pt x="4040" y="8149"/>
                    <a:pt x="5866" y="6323"/>
                    <a:pt x="5866" y="4063"/>
                  </a:cubicBezTo>
                  <a:cubicBezTo>
                    <a:pt x="5866" y="1826"/>
                    <a:pt x="4040" y="0"/>
                    <a:pt x="1780" y="0"/>
                  </a:cubicBezTo>
                  <a:close/>
                </a:path>
              </a:pathLst>
            </a:custGeom>
            <a:solidFill>
              <a:srgbClr val="F8A3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"/>
            <p:cNvSpPr/>
            <p:nvPr/>
          </p:nvSpPr>
          <p:spPr>
            <a:xfrm flipH="1">
              <a:off x="1917393" y="2356273"/>
              <a:ext cx="59902" cy="45543"/>
            </a:xfrm>
            <a:custGeom>
              <a:rect b="b" l="l" r="r" t="t"/>
              <a:pathLst>
                <a:path extrusionOk="0" h="2274" w="2991">
                  <a:moveTo>
                    <a:pt x="2886" y="0"/>
                  </a:moveTo>
                  <a:cubicBezTo>
                    <a:pt x="2867" y="0"/>
                    <a:pt x="2847" y="6"/>
                    <a:pt x="2831" y="14"/>
                  </a:cubicBezTo>
                  <a:cubicBezTo>
                    <a:pt x="1826" y="607"/>
                    <a:pt x="890" y="1292"/>
                    <a:pt x="46" y="2091"/>
                  </a:cubicBezTo>
                  <a:cubicBezTo>
                    <a:pt x="0" y="2137"/>
                    <a:pt x="0" y="2205"/>
                    <a:pt x="46" y="2251"/>
                  </a:cubicBezTo>
                  <a:cubicBezTo>
                    <a:pt x="69" y="2274"/>
                    <a:pt x="92" y="2274"/>
                    <a:pt x="137" y="2274"/>
                  </a:cubicBezTo>
                  <a:cubicBezTo>
                    <a:pt x="160" y="2274"/>
                    <a:pt x="183" y="2274"/>
                    <a:pt x="206" y="2251"/>
                  </a:cubicBezTo>
                  <a:cubicBezTo>
                    <a:pt x="1027" y="1475"/>
                    <a:pt x="1940" y="767"/>
                    <a:pt x="2922" y="197"/>
                  </a:cubicBezTo>
                  <a:cubicBezTo>
                    <a:pt x="2990" y="174"/>
                    <a:pt x="2990" y="105"/>
                    <a:pt x="2968" y="60"/>
                  </a:cubicBezTo>
                  <a:cubicBezTo>
                    <a:pt x="2953" y="16"/>
                    <a:pt x="2920" y="0"/>
                    <a:pt x="2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"/>
            <p:cNvSpPr/>
            <p:nvPr/>
          </p:nvSpPr>
          <p:spPr>
            <a:xfrm flipH="1">
              <a:off x="1945287" y="2342655"/>
              <a:ext cx="68114" cy="48186"/>
            </a:xfrm>
            <a:custGeom>
              <a:rect b="b" l="l" r="r" t="t"/>
              <a:pathLst>
                <a:path extrusionOk="0" h="2406" w="3401">
                  <a:moveTo>
                    <a:pt x="3279" y="1"/>
                  </a:moveTo>
                  <a:cubicBezTo>
                    <a:pt x="3265" y="1"/>
                    <a:pt x="3253" y="3"/>
                    <a:pt x="3241" y="9"/>
                  </a:cubicBezTo>
                  <a:cubicBezTo>
                    <a:pt x="2077" y="603"/>
                    <a:pt x="1004" y="1333"/>
                    <a:pt x="46" y="2223"/>
                  </a:cubicBezTo>
                  <a:cubicBezTo>
                    <a:pt x="0" y="2269"/>
                    <a:pt x="0" y="2337"/>
                    <a:pt x="46" y="2360"/>
                  </a:cubicBezTo>
                  <a:cubicBezTo>
                    <a:pt x="46" y="2383"/>
                    <a:pt x="91" y="2406"/>
                    <a:pt x="114" y="2406"/>
                  </a:cubicBezTo>
                  <a:cubicBezTo>
                    <a:pt x="137" y="2406"/>
                    <a:pt x="160" y="2383"/>
                    <a:pt x="183" y="2383"/>
                  </a:cubicBezTo>
                  <a:cubicBezTo>
                    <a:pt x="1118" y="1493"/>
                    <a:pt x="2191" y="785"/>
                    <a:pt x="3333" y="215"/>
                  </a:cubicBezTo>
                  <a:cubicBezTo>
                    <a:pt x="3378" y="192"/>
                    <a:pt x="3401" y="123"/>
                    <a:pt x="3378" y="78"/>
                  </a:cubicBezTo>
                  <a:cubicBezTo>
                    <a:pt x="3361" y="26"/>
                    <a:pt x="3318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"/>
            <p:cNvSpPr/>
            <p:nvPr/>
          </p:nvSpPr>
          <p:spPr>
            <a:xfrm flipH="1">
              <a:off x="2327853" y="2315220"/>
              <a:ext cx="53053" cy="37231"/>
            </a:xfrm>
            <a:custGeom>
              <a:rect b="b" l="l" r="r" t="t"/>
              <a:pathLst>
                <a:path extrusionOk="0" h="1859" w="2649">
                  <a:moveTo>
                    <a:pt x="2529" y="1"/>
                  </a:moveTo>
                  <a:cubicBezTo>
                    <a:pt x="2515" y="1"/>
                    <a:pt x="2501" y="4"/>
                    <a:pt x="2488" y="10"/>
                  </a:cubicBezTo>
                  <a:cubicBezTo>
                    <a:pt x="1621" y="466"/>
                    <a:pt x="799" y="1037"/>
                    <a:pt x="46" y="1676"/>
                  </a:cubicBezTo>
                  <a:cubicBezTo>
                    <a:pt x="0" y="1722"/>
                    <a:pt x="0" y="1790"/>
                    <a:pt x="46" y="1836"/>
                  </a:cubicBezTo>
                  <a:cubicBezTo>
                    <a:pt x="69" y="1859"/>
                    <a:pt x="92" y="1859"/>
                    <a:pt x="115" y="1859"/>
                  </a:cubicBezTo>
                  <a:cubicBezTo>
                    <a:pt x="137" y="1859"/>
                    <a:pt x="160" y="1859"/>
                    <a:pt x="183" y="1836"/>
                  </a:cubicBezTo>
                  <a:cubicBezTo>
                    <a:pt x="913" y="1197"/>
                    <a:pt x="1735" y="649"/>
                    <a:pt x="2580" y="192"/>
                  </a:cubicBezTo>
                  <a:cubicBezTo>
                    <a:pt x="2648" y="169"/>
                    <a:pt x="2648" y="101"/>
                    <a:pt x="2625" y="55"/>
                  </a:cubicBezTo>
                  <a:cubicBezTo>
                    <a:pt x="2609" y="22"/>
                    <a:pt x="2567" y="1"/>
                    <a:pt x="2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"/>
            <p:cNvSpPr/>
            <p:nvPr/>
          </p:nvSpPr>
          <p:spPr>
            <a:xfrm flipH="1">
              <a:off x="2346596" y="2295736"/>
              <a:ext cx="60363" cy="45282"/>
            </a:xfrm>
            <a:custGeom>
              <a:rect b="b" l="l" r="r" t="t"/>
              <a:pathLst>
                <a:path extrusionOk="0" h="2261" w="3014">
                  <a:moveTo>
                    <a:pt x="2908" y="0"/>
                  </a:moveTo>
                  <a:cubicBezTo>
                    <a:pt x="2889" y="0"/>
                    <a:pt x="2870" y="8"/>
                    <a:pt x="2854" y="24"/>
                  </a:cubicBezTo>
                  <a:cubicBezTo>
                    <a:pt x="1849" y="526"/>
                    <a:pt x="913" y="1165"/>
                    <a:pt x="69" y="1896"/>
                  </a:cubicBezTo>
                  <a:cubicBezTo>
                    <a:pt x="46" y="2033"/>
                    <a:pt x="23" y="2147"/>
                    <a:pt x="0" y="2261"/>
                  </a:cubicBezTo>
                  <a:cubicBezTo>
                    <a:pt x="868" y="1439"/>
                    <a:pt x="1872" y="732"/>
                    <a:pt x="2945" y="207"/>
                  </a:cubicBezTo>
                  <a:cubicBezTo>
                    <a:pt x="2991" y="184"/>
                    <a:pt x="3013" y="115"/>
                    <a:pt x="2991" y="70"/>
                  </a:cubicBezTo>
                  <a:cubicBezTo>
                    <a:pt x="2976" y="25"/>
                    <a:pt x="2942" y="0"/>
                    <a:pt x="2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"/>
            <p:cNvSpPr/>
            <p:nvPr/>
          </p:nvSpPr>
          <p:spPr>
            <a:xfrm flipH="1">
              <a:off x="1714835" y="2644058"/>
              <a:ext cx="825594" cy="744683"/>
            </a:xfrm>
            <a:custGeom>
              <a:rect b="b" l="l" r="r" t="t"/>
              <a:pathLst>
                <a:path extrusionOk="0" h="37183" w="41223">
                  <a:moveTo>
                    <a:pt x="35471" y="0"/>
                  </a:moveTo>
                  <a:cubicBezTo>
                    <a:pt x="35494" y="365"/>
                    <a:pt x="35517" y="730"/>
                    <a:pt x="35562" y="1073"/>
                  </a:cubicBezTo>
                  <a:cubicBezTo>
                    <a:pt x="41223" y="5341"/>
                    <a:pt x="37480" y="15384"/>
                    <a:pt x="37434" y="15476"/>
                  </a:cubicBezTo>
                  <a:cubicBezTo>
                    <a:pt x="37365" y="15704"/>
                    <a:pt x="37480" y="15955"/>
                    <a:pt x="37685" y="16023"/>
                  </a:cubicBezTo>
                  <a:cubicBezTo>
                    <a:pt x="37731" y="16046"/>
                    <a:pt x="37799" y="16046"/>
                    <a:pt x="37845" y="16046"/>
                  </a:cubicBezTo>
                  <a:cubicBezTo>
                    <a:pt x="38005" y="16046"/>
                    <a:pt x="38164" y="15955"/>
                    <a:pt x="38233" y="15795"/>
                  </a:cubicBezTo>
                  <a:cubicBezTo>
                    <a:pt x="38278" y="15658"/>
                    <a:pt x="39374" y="12759"/>
                    <a:pt x="39534" y="9290"/>
                  </a:cubicBezTo>
                  <a:cubicBezTo>
                    <a:pt x="39739" y="4976"/>
                    <a:pt x="38324" y="1780"/>
                    <a:pt x="35471" y="0"/>
                  </a:cubicBezTo>
                  <a:close/>
                  <a:moveTo>
                    <a:pt x="16686" y="137"/>
                  </a:moveTo>
                  <a:lnTo>
                    <a:pt x="16686" y="137"/>
                  </a:lnTo>
                  <a:cubicBezTo>
                    <a:pt x="9496" y="1255"/>
                    <a:pt x="4086" y="14608"/>
                    <a:pt x="3150" y="17073"/>
                  </a:cubicBezTo>
                  <a:cubicBezTo>
                    <a:pt x="3003" y="17049"/>
                    <a:pt x="2852" y="17036"/>
                    <a:pt x="2701" y="17036"/>
                  </a:cubicBezTo>
                  <a:cubicBezTo>
                    <a:pt x="2431" y="17036"/>
                    <a:pt x="2158" y="17077"/>
                    <a:pt x="1895" y="17165"/>
                  </a:cubicBezTo>
                  <a:cubicBezTo>
                    <a:pt x="799" y="17553"/>
                    <a:pt x="0" y="18694"/>
                    <a:pt x="46" y="19858"/>
                  </a:cubicBezTo>
                  <a:lnTo>
                    <a:pt x="4976" y="21387"/>
                  </a:lnTo>
                  <a:cubicBezTo>
                    <a:pt x="5661" y="20474"/>
                    <a:pt x="5684" y="19082"/>
                    <a:pt x="4999" y="18146"/>
                  </a:cubicBezTo>
                  <a:cubicBezTo>
                    <a:pt x="4725" y="17781"/>
                    <a:pt x="4383" y="17507"/>
                    <a:pt x="3972" y="17324"/>
                  </a:cubicBezTo>
                  <a:cubicBezTo>
                    <a:pt x="4908" y="14905"/>
                    <a:pt x="10044" y="2442"/>
                    <a:pt x="16480" y="1027"/>
                  </a:cubicBezTo>
                  <a:cubicBezTo>
                    <a:pt x="16549" y="730"/>
                    <a:pt x="16617" y="434"/>
                    <a:pt x="16686" y="137"/>
                  </a:cubicBezTo>
                  <a:close/>
                  <a:moveTo>
                    <a:pt x="31702" y="18223"/>
                  </a:moveTo>
                  <a:cubicBezTo>
                    <a:pt x="31623" y="18223"/>
                    <a:pt x="31542" y="18251"/>
                    <a:pt x="31477" y="18306"/>
                  </a:cubicBezTo>
                  <a:cubicBezTo>
                    <a:pt x="28829" y="20908"/>
                    <a:pt x="26204" y="23830"/>
                    <a:pt x="24857" y="27436"/>
                  </a:cubicBezTo>
                  <a:cubicBezTo>
                    <a:pt x="24264" y="29011"/>
                    <a:pt x="24081" y="30358"/>
                    <a:pt x="24241" y="31613"/>
                  </a:cubicBezTo>
                  <a:cubicBezTo>
                    <a:pt x="24469" y="33165"/>
                    <a:pt x="25314" y="34489"/>
                    <a:pt x="26523" y="35151"/>
                  </a:cubicBezTo>
                  <a:cubicBezTo>
                    <a:pt x="26569" y="35197"/>
                    <a:pt x="26615" y="35197"/>
                    <a:pt x="26683" y="35197"/>
                  </a:cubicBezTo>
                  <a:cubicBezTo>
                    <a:pt x="26797" y="35197"/>
                    <a:pt x="26889" y="35128"/>
                    <a:pt x="26957" y="35037"/>
                  </a:cubicBezTo>
                  <a:cubicBezTo>
                    <a:pt x="27048" y="34877"/>
                    <a:pt x="26980" y="34694"/>
                    <a:pt x="26820" y="34603"/>
                  </a:cubicBezTo>
                  <a:cubicBezTo>
                    <a:pt x="25816" y="34055"/>
                    <a:pt x="25063" y="32868"/>
                    <a:pt x="24880" y="31522"/>
                  </a:cubicBezTo>
                  <a:cubicBezTo>
                    <a:pt x="24720" y="30380"/>
                    <a:pt x="24903" y="29125"/>
                    <a:pt x="25451" y="27664"/>
                  </a:cubicBezTo>
                  <a:cubicBezTo>
                    <a:pt x="26752" y="24149"/>
                    <a:pt x="29331" y="21319"/>
                    <a:pt x="31933" y="18762"/>
                  </a:cubicBezTo>
                  <a:cubicBezTo>
                    <a:pt x="32047" y="18648"/>
                    <a:pt x="32047" y="18443"/>
                    <a:pt x="31933" y="18329"/>
                  </a:cubicBezTo>
                  <a:cubicBezTo>
                    <a:pt x="31873" y="18257"/>
                    <a:pt x="31789" y="18223"/>
                    <a:pt x="31702" y="18223"/>
                  </a:cubicBezTo>
                  <a:close/>
                  <a:moveTo>
                    <a:pt x="39670" y="21567"/>
                  </a:moveTo>
                  <a:cubicBezTo>
                    <a:pt x="39508" y="21567"/>
                    <a:pt x="39372" y="21677"/>
                    <a:pt x="39351" y="21844"/>
                  </a:cubicBezTo>
                  <a:cubicBezTo>
                    <a:pt x="38667" y="26089"/>
                    <a:pt x="37434" y="29970"/>
                    <a:pt x="35631" y="33371"/>
                  </a:cubicBezTo>
                  <a:cubicBezTo>
                    <a:pt x="35083" y="34443"/>
                    <a:pt x="34398" y="35539"/>
                    <a:pt x="33371" y="36110"/>
                  </a:cubicBezTo>
                  <a:cubicBezTo>
                    <a:pt x="32846" y="36395"/>
                    <a:pt x="32218" y="36538"/>
                    <a:pt x="31551" y="36538"/>
                  </a:cubicBezTo>
                  <a:cubicBezTo>
                    <a:pt x="30883" y="36538"/>
                    <a:pt x="30175" y="36395"/>
                    <a:pt x="29491" y="36110"/>
                  </a:cubicBezTo>
                  <a:cubicBezTo>
                    <a:pt x="29454" y="36094"/>
                    <a:pt x="29416" y="36087"/>
                    <a:pt x="29379" y="36087"/>
                  </a:cubicBezTo>
                  <a:cubicBezTo>
                    <a:pt x="29253" y="36087"/>
                    <a:pt x="29133" y="36169"/>
                    <a:pt x="29080" y="36292"/>
                  </a:cubicBezTo>
                  <a:cubicBezTo>
                    <a:pt x="29011" y="36452"/>
                    <a:pt x="29080" y="36635"/>
                    <a:pt x="29240" y="36703"/>
                  </a:cubicBezTo>
                  <a:cubicBezTo>
                    <a:pt x="30016" y="37023"/>
                    <a:pt x="30792" y="37182"/>
                    <a:pt x="31545" y="37182"/>
                  </a:cubicBezTo>
                  <a:cubicBezTo>
                    <a:pt x="32321" y="37182"/>
                    <a:pt x="33051" y="37000"/>
                    <a:pt x="33668" y="36657"/>
                  </a:cubicBezTo>
                  <a:cubicBezTo>
                    <a:pt x="34855" y="35995"/>
                    <a:pt x="35585" y="34831"/>
                    <a:pt x="36201" y="33667"/>
                  </a:cubicBezTo>
                  <a:cubicBezTo>
                    <a:pt x="38027" y="30221"/>
                    <a:pt x="39283" y="26272"/>
                    <a:pt x="39968" y="21935"/>
                  </a:cubicBezTo>
                  <a:cubicBezTo>
                    <a:pt x="39990" y="21775"/>
                    <a:pt x="39876" y="21593"/>
                    <a:pt x="39716" y="21570"/>
                  </a:cubicBezTo>
                  <a:cubicBezTo>
                    <a:pt x="39701" y="21568"/>
                    <a:pt x="39686" y="21567"/>
                    <a:pt x="39670" y="21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"/>
            <p:cNvSpPr/>
            <p:nvPr/>
          </p:nvSpPr>
          <p:spPr>
            <a:xfrm flipH="1">
              <a:off x="1729477" y="2957156"/>
              <a:ext cx="789464" cy="423822"/>
            </a:xfrm>
            <a:custGeom>
              <a:rect b="b" l="l" r="r" t="t"/>
              <a:pathLst>
                <a:path extrusionOk="0" h="21162" w="39419">
                  <a:moveTo>
                    <a:pt x="1659" y="2756"/>
                  </a:moveTo>
                  <a:cubicBezTo>
                    <a:pt x="1476" y="2756"/>
                    <a:pt x="1292" y="2788"/>
                    <a:pt x="1119" y="2853"/>
                  </a:cubicBezTo>
                  <a:cubicBezTo>
                    <a:pt x="457" y="3082"/>
                    <a:pt x="0" y="3789"/>
                    <a:pt x="46" y="4474"/>
                  </a:cubicBezTo>
                  <a:lnTo>
                    <a:pt x="46" y="4611"/>
                  </a:lnTo>
                  <a:lnTo>
                    <a:pt x="2922" y="5387"/>
                  </a:lnTo>
                  <a:cubicBezTo>
                    <a:pt x="3378" y="4839"/>
                    <a:pt x="3401" y="4018"/>
                    <a:pt x="2990" y="3424"/>
                  </a:cubicBezTo>
                  <a:cubicBezTo>
                    <a:pt x="2687" y="3003"/>
                    <a:pt x="2173" y="2756"/>
                    <a:pt x="1659" y="2756"/>
                  </a:cubicBezTo>
                  <a:close/>
                  <a:moveTo>
                    <a:pt x="36041" y="0"/>
                  </a:moveTo>
                  <a:cubicBezTo>
                    <a:pt x="33759" y="69"/>
                    <a:pt x="31522" y="1027"/>
                    <a:pt x="29879" y="2625"/>
                  </a:cubicBezTo>
                  <a:cubicBezTo>
                    <a:pt x="29879" y="2899"/>
                    <a:pt x="30563" y="3264"/>
                    <a:pt x="30906" y="3652"/>
                  </a:cubicBezTo>
                  <a:cubicBezTo>
                    <a:pt x="30967" y="3734"/>
                    <a:pt x="31046" y="3816"/>
                    <a:pt x="31144" y="3816"/>
                  </a:cubicBezTo>
                  <a:cubicBezTo>
                    <a:pt x="31156" y="3816"/>
                    <a:pt x="31168" y="3815"/>
                    <a:pt x="31180" y="3812"/>
                  </a:cubicBezTo>
                  <a:cubicBezTo>
                    <a:pt x="31248" y="3812"/>
                    <a:pt x="31317" y="3767"/>
                    <a:pt x="31362" y="3721"/>
                  </a:cubicBezTo>
                  <a:cubicBezTo>
                    <a:pt x="32138" y="3059"/>
                    <a:pt x="32891" y="2351"/>
                    <a:pt x="33827" y="1963"/>
                  </a:cubicBezTo>
                  <a:cubicBezTo>
                    <a:pt x="34263" y="1783"/>
                    <a:pt x="34743" y="1676"/>
                    <a:pt x="35213" y="1676"/>
                  </a:cubicBezTo>
                  <a:cubicBezTo>
                    <a:pt x="35752" y="1676"/>
                    <a:pt x="36276" y="1817"/>
                    <a:pt x="36703" y="2146"/>
                  </a:cubicBezTo>
                  <a:cubicBezTo>
                    <a:pt x="37251" y="2557"/>
                    <a:pt x="37571" y="3219"/>
                    <a:pt x="37708" y="3903"/>
                  </a:cubicBezTo>
                  <a:cubicBezTo>
                    <a:pt x="37867" y="4565"/>
                    <a:pt x="37845" y="5273"/>
                    <a:pt x="37845" y="5958"/>
                  </a:cubicBezTo>
                  <a:cubicBezTo>
                    <a:pt x="37845" y="6049"/>
                    <a:pt x="37867" y="6186"/>
                    <a:pt x="37936" y="6232"/>
                  </a:cubicBezTo>
                  <a:cubicBezTo>
                    <a:pt x="37982" y="6277"/>
                    <a:pt x="38050" y="6277"/>
                    <a:pt x="38096" y="6277"/>
                  </a:cubicBezTo>
                  <a:cubicBezTo>
                    <a:pt x="38415" y="6323"/>
                    <a:pt x="38712" y="6369"/>
                    <a:pt x="39054" y="6414"/>
                  </a:cubicBezTo>
                  <a:cubicBezTo>
                    <a:pt x="39058" y="6415"/>
                    <a:pt x="39061" y="6415"/>
                    <a:pt x="39064" y="6415"/>
                  </a:cubicBezTo>
                  <a:cubicBezTo>
                    <a:pt x="39419" y="6415"/>
                    <a:pt x="39364" y="2589"/>
                    <a:pt x="38255" y="1119"/>
                  </a:cubicBezTo>
                  <a:cubicBezTo>
                    <a:pt x="37936" y="662"/>
                    <a:pt x="37525" y="274"/>
                    <a:pt x="37000" y="92"/>
                  </a:cubicBezTo>
                  <a:cubicBezTo>
                    <a:pt x="36703" y="0"/>
                    <a:pt x="36361" y="0"/>
                    <a:pt x="36041" y="0"/>
                  </a:cubicBezTo>
                  <a:close/>
                  <a:moveTo>
                    <a:pt x="25799" y="18857"/>
                  </a:moveTo>
                  <a:cubicBezTo>
                    <a:pt x="25771" y="18857"/>
                    <a:pt x="25746" y="18863"/>
                    <a:pt x="25724" y="18877"/>
                  </a:cubicBezTo>
                  <a:cubicBezTo>
                    <a:pt x="25679" y="18922"/>
                    <a:pt x="25656" y="18968"/>
                    <a:pt x="25633" y="19037"/>
                  </a:cubicBezTo>
                  <a:cubicBezTo>
                    <a:pt x="25610" y="19059"/>
                    <a:pt x="25565" y="19105"/>
                    <a:pt x="25542" y="19128"/>
                  </a:cubicBezTo>
                  <a:cubicBezTo>
                    <a:pt x="25450" y="19242"/>
                    <a:pt x="25382" y="19356"/>
                    <a:pt x="25291" y="19470"/>
                  </a:cubicBezTo>
                  <a:cubicBezTo>
                    <a:pt x="25268" y="19470"/>
                    <a:pt x="25245" y="19493"/>
                    <a:pt x="25245" y="19516"/>
                  </a:cubicBezTo>
                  <a:cubicBezTo>
                    <a:pt x="25245" y="19562"/>
                    <a:pt x="25268" y="19607"/>
                    <a:pt x="25291" y="19630"/>
                  </a:cubicBezTo>
                  <a:cubicBezTo>
                    <a:pt x="25428" y="19790"/>
                    <a:pt x="25610" y="19881"/>
                    <a:pt x="25724" y="20041"/>
                  </a:cubicBezTo>
                  <a:cubicBezTo>
                    <a:pt x="25793" y="20109"/>
                    <a:pt x="25861" y="20201"/>
                    <a:pt x="25953" y="20201"/>
                  </a:cubicBezTo>
                  <a:cubicBezTo>
                    <a:pt x="26044" y="20201"/>
                    <a:pt x="26112" y="20155"/>
                    <a:pt x="26158" y="20087"/>
                  </a:cubicBezTo>
                  <a:cubicBezTo>
                    <a:pt x="26386" y="19858"/>
                    <a:pt x="26546" y="19562"/>
                    <a:pt x="26637" y="19265"/>
                  </a:cubicBezTo>
                  <a:cubicBezTo>
                    <a:pt x="26660" y="19242"/>
                    <a:pt x="26660" y="19196"/>
                    <a:pt x="26660" y="19151"/>
                  </a:cubicBezTo>
                  <a:cubicBezTo>
                    <a:pt x="26660" y="19105"/>
                    <a:pt x="26592" y="19037"/>
                    <a:pt x="26546" y="19014"/>
                  </a:cubicBezTo>
                  <a:cubicBezTo>
                    <a:pt x="26478" y="18991"/>
                    <a:pt x="26409" y="18991"/>
                    <a:pt x="26341" y="18991"/>
                  </a:cubicBezTo>
                  <a:cubicBezTo>
                    <a:pt x="26227" y="18968"/>
                    <a:pt x="26112" y="18945"/>
                    <a:pt x="25998" y="18900"/>
                  </a:cubicBezTo>
                  <a:cubicBezTo>
                    <a:pt x="25935" y="18884"/>
                    <a:pt x="25861" y="18857"/>
                    <a:pt x="25799" y="18857"/>
                  </a:cubicBezTo>
                  <a:close/>
                  <a:moveTo>
                    <a:pt x="27824" y="19813"/>
                  </a:moveTo>
                  <a:cubicBezTo>
                    <a:pt x="27733" y="19813"/>
                    <a:pt x="27664" y="19881"/>
                    <a:pt x="27619" y="19927"/>
                  </a:cubicBezTo>
                  <a:cubicBezTo>
                    <a:pt x="27413" y="20178"/>
                    <a:pt x="27254" y="20452"/>
                    <a:pt x="27140" y="20749"/>
                  </a:cubicBezTo>
                  <a:cubicBezTo>
                    <a:pt x="27140" y="20794"/>
                    <a:pt x="27140" y="20840"/>
                    <a:pt x="27140" y="20863"/>
                  </a:cubicBezTo>
                  <a:cubicBezTo>
                    <a:pt x="27140" y="20931"/>
                    <a:pt x="27208" y="20977"/>
                    <a:pt x="27254" y="21000"/>
                  </a:cubicBezTo>
                  <a:cubicBezTo>
                    <a:pt x="27322" y="21022"/>
                    <a:pt x="27391" y="21022"/>
                    <a:pt x="27459" y="21045"/>
                  </a:cubicBezTo>
                  <a:cubicBezTo>
                    <a:pt x="27573" y="21045"/>
                    <a:pt x="27687" y="21068"/>
                    <a:pt x="27801" y="21114"/>
                  </a:cubicBezTo>
                  <a:cubicBezTo>
                    <a:pt x="27858" y="21142"/>
                    <a:pt x="27923" y="21161"/>
                    <a:pt x="27981" y="21161"/>
                  </a:cubicBezTo>
                  <a:cubicBezTo>
                    <a:pt x="28016" y="21161"/>
                    <a:pt x="28049" y="21154"/>
                    <a:pt x="28075" y="21137"/>
                  </a:cubicBezTo>
                  <a:cubicBezTo>
                    <a:pt x="28121" y="21091"/>
                    <a:pt x="28144" y="21045"/>
                    <a:pt x="28167" y="20977"/>
                  </a:cubicBezTo>
                  <a:cubicBezTo>
                    <a:pt x="28189" y="20931"/>
                    <a:pt x="28235" y="20908"/>
                    <a:pt x="28258" y="20863"/>
                  </a:cubicBezTo>
                  <a:cubicBezTo>
                    <a:pt x="28349" y="20771"/>
                    <a:pt x="28395" y="20634"/>
                    <a:pt x="28486" y="20543"/>
                  </a:cubicBezTo>
                  <a:cubicBezTo>
                    <a:pt x="28509" y="20520"/>
                    <a:pt x="28532" y="20497"/>
                    <a:pt x="28532" y="20475"/>
                  </a:cubicBezTo>
                  <a:cubicBezTo>
                    <a:pt x="28555" y="20452"/>
                    <a:pt x="28532" y="20406"/>
                    <a:pt x="28509" y="20383"/>
                  </a:cubicBezTo>
                  <a:cubicBezTo>
                    <a:pt x="28372" y="20224"/>
                    <a:pt x="28189" y="20132"/>
                    <a:pt x="28053" y="19972"/>
                  </a:cubicBezTo>
                  <a:cubicBezTo>
                    <a:pt x="27984" y="19904"/>
                    <a:pt x="27916" y="19813"/>
                    <a:pt x="27824" y="19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1"/>
          <p:cNvGrpSpPr/>
          <p:nvPr/>
        </p:nvGrpSpPr>
        <p:grpSpPr>
          <a:xfrm>
            <a:off x="5452632" y="4136818"/>
            <a:ext cx="355216" cy="305683"/>
            <a:chOff x="2581492" y="1663973"/>
            <a:chExt cx="447094" cy="384748"/>
          </a:xfrm>
        </p:grpSpPr>
        <p:sp>
          <p:nvSpPr>
            <p:cNvPr id="1093" name="Google Shape;1093;p1"/>
            <p:cNvSpPr/>
            <p:nvPr/>
          </p:nvSpPr>
          <p:spPr>
            <a:xfrm flipH="1">
              <a:off x="2581492" y="1663973"/>
              <a:ext cx="447094" cy="384748"/>
            </a:xfrm>
            <a:custGeom>
              <a:rect b="b" l="l" r="r" t="t"/>
              <a:pathLst>
                <a:path extrusionOk="0" h="19211" w="22324">
                  <a:moveTo>
                    <a:pt x="17667" y="1"/>
                  </a:moveTo>
                  <a:cubicBezTo>
                    <a:pt x="17065" y="1"/>
                    <a:pt x="16463" y="115"/>
                    <a:pt x="15909" y="347"/>
                  </a:cubicBezTo>
                  <a:cubicBezTo>
                    <a:pt x="14973" y="735"/>
                    <a:pt x="14197" y="1443"/>
                    <a:pt x="13444" y="2105"/>
                  </a:cubicBezTo>
                  <a:cubicBezTo>
                    <a:pt x="10020" y="5140"/>
                    <a:pt x="6505" y="8085"/>
                    <a:pt x="2944" y="10938"/>
                  </a:cubicBezTo>
                  <a:cubicBezTo>
                    <a:pt x="2283" y="11440"/>
                    <a:pt x="1643" y="11965"/>
                    <a:pt x="1164" y="12627"/>
                  </a:cubicBezTo>
                  <a:cubicBezTo>
                    <a:pt x="0" y="14293"/>
                    <a:pt x="297" y="16827"/>
                    <a:pt x="1826" y="18174"/>
                  </a:cubicBezTo>
                  <a:cubicBezTo>
                    <a:pt x="2610" y="18875"/>
                    <a:pt x="3686" y="19211"/>
                    <a:pt x="4730" y="19211"/>
                  </a:cubicBezTo>
                  <a:cubicBezTo>
                    <a:pt x="5690" y="19211"/>
                    <a:pt x="6625" y="18926"/>
                    <a:pt x="7281" y="18379"/>
                  </a:cubicBezTo>
                  <a:cubicBezTo>
                    <a:pt x="11230" y="15115"/>
                    <a:pt x="15179" y="11874"/>
                    <a:pt x="19128" y="8610"/>
                  </a:cubicBezTo>
                  <a:cubicBezTo>
                    <a:pt x="20178" y="7742"/>
                    <a:pt x="21273" y="6829"/>
                    <a:pt x="21753" y="5551"/>
                  </a:cubicBezTo>
                  <a:cubicBezTo>
                    <a:pt x="22323" y="4022"/>
                    <a:pt x="21821" y="2127"/>
                    <a:pt x="20566" y="1055"/>
                  </a:cubicBezTo>
                  <a:cubicBezTo>
                    <a:pt x="19780" y="356"/>
                    <a:pt x="18725" y="1"/>
                    <a:pt x="17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"/>
            <p:cNvSpPr/>
            <p:nvPr/>
          </p:nvSpPr>
          <p:spPr>
            <a:xfrm flipH="1">
              <a:off x="2584239" y="1703363"/>
              <a:ext cx="418294" cy="345354"/>
            </a:xfrm>
            <a:custGeom>
              <a:rect b="b" l="l" r="r" t="t"/>
              <a:pathLst>
                <a:path extrusionOk="0" h="17244" w="20886">
                  <a:moveTo>
                    <a:pt x="20041" y="1"/>
                  </a:moveTo>
                  <a:cubicBezTo>
                    <a:pt x="20041" y="23"/>
                    <a:pt x="20223" y="1827"/>
                    <a:pt x="17370" y="4360"/>
                  </a:cubicBezTo>
                  <a:cubicBezTo>
                    <a:pt x="14494" y="6917"/>
                    <a:pt x="5661" y="13924"/>
                    <a:pt x="4337" y="14677"/>
                  </a:cubicBezTo>
                  <a:cubicBezTo>
                    <a:pt x="3328" y="15251"/>
                    <a:pt x="2002" y="15785"/>
                    <a:pt x="923" y="15785"/>
                  </a:cubicBezTo>
                  <a:cubicBezTo>
                    <a:pt x="585" y="15785"/>
                    <a:pt x="272" y="15733"/>
                    <a:pt x="0" y="15613"/>
                  </a:cubicBezTo>
                  <a:lnTo>
                    <a:pt x="0" y="15613"/>
                  </a:lnTo>
                  <a:cubicBezTo>
                    <a:pt x="137" y="15819"/>
                    <a:pt x="320" y="16024"/>
                    <a:pt x="525" y="16207"/>
                  </a:cubicBezTo>
                  <a:cubicBezTo>
                    <a:pt x="1309" y="16908"/>
                    <a:pt x="2385" y="17244"/>
                    <a:pt x="3429" y="17244"/>
                  </a:cubicBezTo>
                  <a:cubicBezTo>
                    <a:pt x="4389" y="17244"/>
                    <a:pt x="5324" y="16959"/>
                    <a:pt x="5980" y="16412"/>
                  </a:cubicBezTo>
                  <a:cubicBezTo>
                    <a:pt x="9929" y="13148"/>
                    <a:pt x="13878" y="9907"/>
                    <a:pt x="17827" y="6643"/>
                  </a:cubicBezTo>
                  <a:cubicBezTo>
                    <a:pt x="18877" y="5775"/>
                    <a:pt x="19972" y="4862"/>
                    <a:pt x="20452" y="3584"/>
                  </a:cubicBezTo>
                  <a:cubicBezTo>
                    <a:pt x="20885" y="2420"/>
                    <a:pt x="20703" y="1051"/>
                    <a:pt x="2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"/>
            <p:cNvSpPr/>
            <p:nvPr/>
          </p:nvSpPr>
          <p:spPr>
            <a:xfrm flipH="1">
              <a:off x="2754289" y="1801187"/>
              <a:ext cx="274297" cy="247520"/>
            </a:xfrm>
            <a:custGeom>
              <a:rect b="b" l="l" r="r" t="t"/>
              <a:pathLst>
                <a:path extrusionOk="0" h="12359" w="13696">
                  <a:moveTo>
                    <a:pt x="7920" y="0"/>
                  </a:moveTo>
                  <a:cubicBezTo>
                    <a:pt x="6277" y="1370"/>
                    <a:pt x="4611" y="2739"/>
                    <a:pt x="2944" y="4086"/>
                  </a:cubicBezTo>
                  <a:cubicBezTo>
                    <a:pt x="2283" y="4588"/>
                    <a:pt x="1643" y="5113"/>
                    <a:pt x="1164" y="5775"/>
                  </a:cubicBezTo>
                  <a:cubicBezTo>
                    <a:pt x="0" y="7441"/>
                    <a:pt x="297" y="9975"/>
                    <a:pt x="1826" y="11322"/>
                  </a:cubicBezTo>
                  <a:cubicBezTo>
                    <a:pt x="2610" y="12023"/>
                    <a:pt x="3686" y="12359"/>
                    <a:pt x="4730" y="12359"/>
                  </a:cubicBezTo>
                  <a:cubicBezTo>
                    <a:pt x="5690" y="12359"/>
                    <a:pt x="6625" y="12074"/>
                    <a:pt x="7281" y="11527"/>
                  </a:cubicBezTo>
                  <a:cubicBezTo>
                    <a:pt x="9381" y="9792"/>
                    <a:pt x="11481" y="8080"/>
                    <a:pt x="13581" y="6346"/>
                  </a:cubicBezTo>
                  <a:cubicBezTo>
                    <a:pt x="13695" y="4771"/>
                    <a:pt x="13170" y="3150"/>
                    <a:pt x="12120" y="1986"/>
                  </a:cubicBezTo>
                  <a:cubicBezTo>
                    <a:pt x="11070" y="799"/>
                    <a:pt x="9518" y="69"/>
                    <a:pt x="7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"/>
            <p:cNvSpPr/>
            <p:nvPr/>
          </p:nvSpPr>
          <p:spPr>
            <a:xfrm flipH="1">
              <a:off x="2755214" y="1880708"/>
              <a:ext cx="247320" cy="167991"/>
            </a:xfrm>
            <a:custGeom>
              <a:rect b="b" l="l" r="r" t="t"/>
              <a:pathLst>
                <a:path extrusionOk="0" h="8388" w="12349">
                  <a:moveTo>
                    <a:pt x="11961" y="1"/>
                  </a:moveTo>
                  <a:cubicBezTo>
                    <a:pt x="8651" y="2649"/>
                    <a:pt x="5136" y="5365"/>
                    <a:pt x="4337" y="5821"/>
                  </a:cubicBezTo>
                  <a:cubicBezTo>
                    <a:pt x="3328" y="6395"/>
                    <a:pt x="2002" y="6929"/>
                    <a:pt x="923" y="6929"/>
                  </a:cubicBezTo>
                  <a:cubicBezTo>
                    <a:pt x="585" y="6929"/>
                    <a:pt x="272" y="6877"/>
                    <a:pt x="0" y="6757"/>
                  </a:cubicBezTo>
                  <a:lnTo>
                    <a:pt x="0" y="6757"/>
                  </a:lnTo>
                  <a:cubicBezTo>
                    <a:pt x="69" y="6871"/>
                    <a:pt x="160" y="6963"/>
                    <a:pt x="228" y="7054"/>
                  </a:cubicBezTo>
                  <a:lnTo>
                    <a:pt x="251" y="7077"/>
                  </a:lnTo>
                  <a:cubicBezTo>
                    <a:pt x="320" y="7168"/>
                    <a:pt x="411" y="7259"/>
                    <a:pt x="525" y="7351"/>
                  </a:cubicBezTo>
                  <a:cubicBezTo>
                    <a:pt x="1309" y="8052"/>
                    <a:pt x="2385" y="8388"/>
                    <a:pt x="3429" y="8388"/>
                  </a:cubicBezTo>
                  <a:cubicBezTo>
                    <a:pt x="4389" y="8388"/>
                    <a:pt x="5324" y="8103"/>
                    <a:pt x="5980" y="7556"/>
                  </a:cubicBezTo>
                  <a:cubicBezTo>
                    <a:pt x="8080" y="5821"/>
                    <a:pt x="10180" y="4109"/>
                    <a:pt x="12280" y="2375"/>
                  </a:cubicBezTo>
                  <a:cubicBezTo>
                    <a:pt x="12349" y="1576"/>
                    <a:pt x="12234" y="754"/>
                    <a:pt x="11961" y="1"/>
                  </a:cubicBezTo>
                  <a:close/>
                </a:path>
              </a:pathLst>
            </a:custGeom>
            <a:solidFill>
              <a:schemeClr val="dk1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7" name="Google Shape;1097;p1"/>
          <p:cNvGrpSpPr/>
          <p:nvPr/>
        </p:nvGrpSpPr>
        <p:grpSpPr>
          <a:xfrm flipH="1" rot="2519054">
            <a:off x="8167234" y="442363"/>
            <a:ext cx="406843" cy="401381"/>
            <a:chOff x="8167224" y="612742"/>
            <a:chExt cx="406859" cy="401397"/>
          </a:xfrm>
        </p:grpSpPr>
        <p:sp>
          <p:nvSpPr>
            <p:cNvPr id="1098" name="Google Shape;1098;p1"/>
            <p:cNvSpPr/>
            <p:nvPr/>
          </p:nvSpPr>
          <p:spPr>
            <a:xfrm flipH="1">
              <a:off x="8198311" y="612742"/>
              <a:ext cx="336021" cy="356970"/>
            </a:xfrm>
            <a:custGeom>
              <a:rect b="b" l="l" r="r" t="t"/>
              <a:pathLst>
                <a:path extrusionOk="0" h="17824" w="16778">
                  <a:moveTo>
                    <a:pt x="8757" y="0"/>
                  </a:moveTo>
                  <a:cubicBezTo>
                    <a:pt x="7465" y="0"/>
                    <a:pt x="6167" y="257"/>
                    <a:pt x="4954" y="710"/>
                  </a:cubicBezTo>
                  <a:cubicBezTo>
                    <a:pt x="3448" y="1281"/>
                    <a:pt x="1987" y="2171"/>
                    <a:pt x="1142" y="3541"/>
                  </a:cubicBezTo>
                  <a:cubicBezTo>
                    <a:pt x="663" y="4317"/>
                    <a:pt x="389" y="5207"/>
                    <a:pt x="229" y="6120"/>
                  </a:cubicBezTo>
                  <a:cubicBezTo>
                    <a:pt x="1" y="7489"/>
                    <a:pt x="1" y="8904"/>
                    <a:pt x="24" y="10297"/>
                  </a:cubicBezTo>
                  <a:cubicBezTo>
                    <a:pt x="47" y="12556"/>
                    <a:pt x="69" y="14839"/>
                    <a:pt x="115" y="17099"/>
                  </a:cubicBezTo>
                  <a:cubicBezTo>
                    <a:pt x="2742" y="17595"/>
                    <a:pt x="5402" y="17824"/>
                    <a:pt x="8063" y="17824"/>
                  </a:cubicBezTo>
                  <a:cubicBezTo>
                    <a:pt x="10789" y="17824"/>
                    <a:pt x="13515" y="17583"/>
                    <a:pt x="16207" y="17144"/>
                  </a:cubicBezTo>
                  <a:cubicBezTo>
                    <a:pt x="16298" y="17144"/>
                    <a:pt x="16390" y="17122"/>
                    <a:pt x="16458" y="17053"/>
                  </a:cubicBezTo>
                  <a:cubicBezTo>
                    <a:pt x="16526" y="16985"/>
                    <a:pt x="16526" y="16870"/>
                    <a:pt x="16526" y="16779"/>
                  </a:cubicBezTo>
                  <a:cubicBezTo>
                    <a:pt x="16709" y="13721"/>
                    <a:pt x="16778" y="10639"/>
                    <a:pt x="16481" y="7603"/>
                  </a:cubicBezTo>
                  <a:cubicBezTo>
                    <a:pt x="16367" y="6302"/>
                    <a:pt x="16161" y="5001"/>
                    <a:pt x="15568" y="3837"/>
                  </a:cubicBezTo>
                  <a:cubicBezTo>
                    <a:pt x="14655" y="2034"/>
                    <a:pt x="12874" y="756"/>
                    <a:pt x="10911" y="254"/>
                  </a:cubicBezTo>
                  <a:cubicBezTo>
                    <a:pt x="10206" y="81"/>
                    <a:pt x="9482" y="0"/>
                    <a:pt x="8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"/>
            <p:cNvSpPr/>
            <p:nvPr/>
          </p:nvSpPr>
          <p:spPr>
            <a:xfrm flipH="1">
              <a:off x="8284258" y="712889"/>
              <a:ext cx="165507" cy="165507"/>
            </a:xfrm>
            <a:custGeom>
              <a:rect b="b" l="l" r="r" t="t"/>
              <a:pathLst>
                <a:path extrusionOk="0" h="8264" w="8264">
                  <a:moveTo>
                    <a:pt x="2101" y="0"/>
                  </a:moveTo>
                  <a:lnTo>
                    <a:pt x="2101" y="2100"/>
                  </a:lnTo>
                  <a:lnTo>
                    <a:pt x="1" y="2100"/>
                  </a:lnTo>
                  <a:lnTo>
                    <a:pt x="1" y="6140"/>
                  </a:lnTo>
                  <a:lnTo>
                    <a:pt x="2101" y="6140"/>
                  </a:lnTo>
                  <a:lnTo>
                    <a:pt x="2101" y="8263"/>
                  </a:lnTo>
                  <a:lnTo>
                    <a:pt x="6141" y="8263"/>
                  </a:lnTo>
                  <a:lnTo>
                    <a:pt x="6141" y="6140"/>
                  </a:lnTo>
                  <a:lnTo>
                    <a:pt x="8263" y="6140"/>
                  </a:lnTo>
                  <a:lnTo>
                    <a:pt x="8263" y="2100"/>
                  </a:lnTo>
                  <a:lnTo>
                    <a:pt x="6141" y="2100"/>
                  </a:lnTo>
                  <a:lnTo>
                    <a:pt x="6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"/>
            <p:cNvSpPr/>
            <p:nvPr/>
          </p:nvSpPr>
          <p:spPr>
            <a:xfrm flipH="1">
              <a:off x="8167224" y="940057"/>
              <a:ext cx="406859" cy="74082"/>
            </a:xfrm>
            <a:custGeom>
              <a:rect b="b" l="l" r="r" t="t"/>
              <a:pathLst>
                <a:path extrusionOk="0" h="3699" w="20315">
                  <a:moveTo>
                    <a:pt x="17325" y="0"/>
                  </a:moveTo>
                  <a:cubicBezTo>
                    <a:pt x="12554" y="69"/>
                    <a:pt x="7806" y="160"/>
                    <a:pt x="3059" y="229"/>
                  </a:cubicBezTo>
                  <a:cubicBezTo>
                    <a:pt x="2237" y="229"/>
                    <a:pt x="1461" y="411"/>
                    <a:pt x="845" y="868"/>
                  </a:cubicBezTo>
                  <a:cubicBezTo>
                    <a:pt x="548" y="1073"/>
                    <a:pt x="297" y="1370"/>
                    <a:pt x="183" y="1712"/>
                  </a:cubicBezTo>
                  <a:cubicBezTo>
                    <a:pt x="0" y="2374"/>
                    <a:pt x="479" y="3082"/>
                    <a:pt x="1073" y="3379"/>
                  </a:cubicBezTo>
                  <a:cubicBezTo>
                    <a:pt x="1689" y="3675"/>
                    <a:pt x="2420" y="3698"/>
                    <a:pt x="3104" y="3698"/>
                  </a:cubicBezTo>
                  <a:lnTo>
                    <a:pt x="14905" y="3675"/>
                  </a:lnTo>
                  <a:cubicBezTo>
                    <a:pt x="15955" y="3675"/>
                    <a:pt x="17005" y="3675"/>
                    <a:pt x="18078" y="3630"/>
                  </a:cubicBezTo>
                  <a:cubicBezTo>
                    <a:pt x="18420" y="3630"/>
                    <a:pt x="18763" y="3607"/>
                    <a:pt x="19082" y="3493"/>
                  </a:cubicBezTo>
                  <a:cubicBezTo>
                    <a:pt x="19676" y="3287"/>
                    <a:pt x="20109" y="2740"/>
                    <a:pt x="20201" y="2123"/>
                  </a:cubicBezTo>
                  <a:cubicBezTo>
                    <a:pt x="20315" y="1507"/>
                    <a:pt x="20041" y="868"/>
                    <a:pt x="19561" y="480"/>
                  </a:cubicBezTo>
                  <a:cubicBezTo>
                    <a:pt x="18945" y="0"/>
                    <a:pt x="18101" y="0"/>
                    <a:pt x="1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1"/>
          <p:cNvGrpSpPr/>
          <p:nvPr/>
        </p:nvGrpSpPr>
        <p:grpSpPr>
          <a:xfrm flipH="1" rot="10145385">
            <a:off x="7640890" y="4188905"/>
            <a:ext cx="1140330" cy="595198"/>
            <a:chOff x="1362021" y="1108808"/>
            <a:chExt cx="986884" cy="515106"/>
          </a:xfrm>
        </p:grpSpPr>
        <p:sp>
          <p:nvSpPr>
            <p:cNvPr id="1102" name="Google Shape;1102;p1"/>
            <p:cNvSpPr/>
            <p:nvPr/>
          </p:nvSpPr>
          <p:spPr>
            <a:xfrm flipH="1">
              <a:off x="1362021" y="1108808"/>
              <a:ext cx="147683" cy="70196"/>
            </a:xfrm>
            <a:custGeom>
              <a:rect b="b" l="l" r="r" t="t"/>
              <a:pathLst>
                <a:path extrusionOk="0" h="3505" w="7374">
                  <a:moveTo>
                    <a:pt x="7141" y="0"/>
                  </a:moveTo>
                  <a:cubicBezTo>
                    <a:pt x="7112" y="0"/>
                    <a:pt x="7083" y="6"/>
                    <a:pt x="7054" y="18"/>
                  </a:cubicBezTo>
                  <a:cubicBezTo>
                    <a:pt x="4748" y="999"/>
                    <a:pt x="2420" y="2026"/>
                    <a:pt x="137" y="3099"/>
                  </a:cubicBezTo>
                  <a:cubicBezTo>
                    <a:pt x="46" y="3145"/>
                    <a:pt x="1" y="3282"/>
                    <a:pt x="46" y="3373"/>
                  </a:cubicBezTo>
                  <a:cubicBezTo>
                    <a:pt x="69" y="3442"/>
                    <a:pt x="115" y="3464"/>
                    <a:pt x="160" y="3487"/>
                  </a:cubicBezTo>
                  <a:cubicBezTo>
                    <a:pt x="183" y="3499"/>
                    <a:pt x="212" y="3504"/>
                    <a:pt x="240" y="3504"/>
                  </a:cubicBezTo>
                  <a:cubicBezTo>
                    <a:pt x="269" y="3504"/>
                    <a:pt x="297" y="3499"/>
                    <a:pt x="320" y="3487"/>
                  </a:cubicBezTo>
                  <a:cubicBezTo>
                    <a:pt x="2603" y="2414"/>
                    <a:pt x="4908" y="1387"/>
                    <a:pt x="7236" y="406"/>
                  </a:cubicBezTo>
                  <a:cubicBezTo>
                    <a:pt x="7327" y="360"/>
                    <a:pt x="7373" y="223"/>
                    <a:pt x="7327" y="132"/>
                  </a:cubicBezTo>
                  <a:cubicBezTo>
                    <a:pt x="7294" y="47"/>
                    <a:pt x="7222" y="0"/>
                    <a:pt x="7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"/>
            <p:cNvSpPr/>
            <p:nvPr/>
          </p:nvSpPr>
          <p:spPr>
            <a:xfrm flipH="1">
              <a:off x="1486309" y="1129214"/>
              <a:ext cx="604350" cy="382245"/>
            </a:xfrm>
            <a:custGeom>
              <a:rect b="b" l="l" r="r" t="t"/>
              <a:pathLst>
                <a:path extrusionOk="0" h="19086" w="30176">
                  <a:moveTo>
                    <a:pt x="25094" y="1"/>
                  </a:moveTo>
                  <a:cubicBezTo>
                    <a:pt x="25068" y="1"/>
                    <a:pt x="25043" y="1"/>
                    <a:pt x="25017" y="3"/>
                  </a:cubicBezTo>
                  <a:cubicBezTo>
                    <a:pt x="24698" y="26"/>
                    <a:pt x="24401" y="140"/>
                    <a:pt x="24127" y="254"/>
                  </a:cubicBezTo>
                  <a:cubicBezTo>
                    <a:pt x="16092" y="3655"/>
                    <a:pt x="8058" y="7056"/>
                    <a:pt x="1" y="10457"/>
                  </a:cubicBezTo>
                  <a:cubicBezTo>
                    <a:pt x="754" y="13333"/>
                    <a:pt x="1941" y="16278"/>
                    <a:pt x="3402" y="19085"/>
                  </a:cubicBezTo>
                  <a:cubicBezTo>
                    <a:pt x="11619" y="15136"/>
                    <a:pt x="19950" y="11461"/>
                    <a:pt x="28395" y="8015"/>
                  </a:cubicBezTo>
                  <a:cubicBezTo>
                    <a:pt x="28578" y="7946"/>
                    <a:pt x="28783" y="7855"/>
                    <a:pt x="28920" y="7718"/>
                  </a:cubicBezTo>
                  <a:cubicBezTo>
                    <a:pt x="29057" y="7535"/>
                    <a:pt x="29103" y="7330"/>
                    <a:pt x="29148" y="7125"/>
                  </a:cubicBezTo>
                  <a:cubicBezTo>
                    <a:pt x="29582" y="5367"/>
                    <a:pt x="29902" y="3587"/>
                    <a:pt x="30176" y="1806"/>
                  </a:cubicBezTo>
                  <a:cubicBezTo>
                    <a:pt x="28783" y="1281"/>
                    <a:pt x="27414" y="756"/>
                    <a:pt x="26044" y="231"/>
                  </a:cubicBezTo>
                  <a:cubicBezTo>
                    <a:pt x="25727" y="126"/>
                    <a:pt x="25411" y="1"/>
                    <a:pt x="2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"/>
            <p:cNvSpPr/>
            <p:nvPr/>
          </p:nvSpPr>
          <p:spPr>
            <a:xfrm flipH="1">
              <a:off x="2048095" y="1364212"/>
              <a:ext cx="277501" cy="230416"/>
            </a:xfrm>
            <a:custGeom>
              <a:rect b="b" l="l" r="r" t="t"/>
              <a:pathLst>
                <a:path extrusionOk="0" h="11505" w="13856">
                  <a:moveTo>
                    <a:pt x="11253" y="0"/>
                  </a:moveTo>
                  <a:cubicBezTo>
                    <a:pt x="7510" y="1667"/>
                    <a:pt x="3744" y="3310"/>
                    <a:pt x="0" y="4976"/>
                  </a:cubicBezTo>
                  <a:cubicBezTo>
                    <a:pt x="639" y="7282"/>
                    <a:pt x="1621" y="9473"/>
                    <a:pt x="2853" y="11504"/>
                  </a:cubicBezTo>
                  <a:cubicBezTo>
                    <a:pt x="6528" y="9838"/>
                    <a:pt x="10203" y="8149"/>
                    <a:pt x="13855" y="6483"/>
                  </a:cubicBezTo>
                  <a:cubicBezTo>
                    <a:pt x="13467" y="4086"/>
                    <a:pt x="12554" y="1781"/>
                    <a:pt x="11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"/>
            <p:cNvSpPr/>
            <p:nvPr/>
          </p:nvSpPr>
          <p:spPr>
            <a:xfrm flipH="1">
              <a:off x="1585522" y="1247464"/>
              <a:ext cx="350641" cy="192084"/>
            </a:xfrm>
            <a:custGeom>
              <a:rect b="b" l="l" r="r" t="t"/>
              <a:pathLst>
                <a:path extrusionOk="0" h="9591" w="17508">
                  <a:moveTo>
                    <a:pt x="16201" y="1"/>
                  </a:moveTo>
                  <a:cubicBezTo>
                    <a:pt x="16187" y="1"/>
                    <a:pt x="16173" y="4"/>
                    <a:pt x="16161" y="10"/>
                  </a:cubicBezTo>
                  <a:cubicBezTo>
                    <a:pt x="16115" y="33"/>
                    <a:pt x="16070" y="101"/>
                    <a:pt x="16115" y="147"/>
                  </a:cubicBezTo>
                  <a:lnTo>
                    <a:pt x="17302" y="2795"/>
                  </a:lnTo>
                  <a:cubicBezTo>
                    <a:pt x="17302" y="2817"/>
                    <a:pt x="17325" y="2840"/>
                    <a:pt x="17348" y="2840"/>
                  </a:cubicBezTo>
                  <a:cubicBezTo>
                    <a:pt x="17359" y="2852"/>
                    <a:pt x="17376" y="2857"/>
                    <a:pt x="17393" y="2857"/>
                  </a:cubicBezTo>
                  <a:cubicBezTo>
                    <a:pt x="17410" y="2857"/>
                    <a:pt x="17428" y="2852"/>
                    <a:pt x="17439" y="2840"/>
                  </a:cubicBezTo>
                  <a:cubicBezTo>
                    <a:pt x="17485" y="2817"/>
                    <a:pt x="17508" y="2772"/>
                    <a:pt x="17485" y="2703"/>
                  </a:cubicBezTo>
                  <a:lnTo>
                    <a:pt x="16298" y="56"/>
                  </a:lnTo>
                  <a:cubicBezTo>
                    <a:pt x="16281" y="22"/>
                    <a:pt x="16240" y="1"/>
                    <a:pt x="16201" y="1"/>
                  </a:cubicBezTo>
                  <a:close/>
                  <a:moveTo>
                    <a:pt x="11858" y="1503"/>
                  </a:moveTo>
                  <a:cubicBezTo>
                    <a:pt x="11838" y="1503"/>
                    <a:pt x="11818" y="1508"/>
                    <a:pt x="11801" y="1516"/>
                  </a:cubicBezTo>
                  <a:cubicBezTo>
                    <a:pt x="11756" y="1539"/>
                    <a:pt x="11733" y="1608"/>
                    <a:pt x="11778" y="1653"/>
                  </a:cubicBezTo>
                  <a:cubicBezTo>
                    <a:pt x="12281" y="2498"/>
                    <a:pt x="12691" y="3365"/>
                    <a:pt x="13011" y="4301"/>
                  </a:cubicBezTo>
                  <a:cubicBezTo>
                    <a:pt x="13011" y="4324"/>
                    <a:pt x="13034" y="4347"/>
                    <a:pt x="13057" y="4369"/>
                  </a:cubicBezTo>
                  <a:lnTo>
                    <a:pt x="13148" y="4369"/>
                  </a:lnTo>
                  <a:cubicBezTo>
                    <a:pt x="13194" y="4347"/>
                    <a:pt x="13216" y="4278"/>
                    <a:pt x="13194" y="4233"/>
                  </a:cubicBezTo>
                  <a:cubicBezTo>
                    <a:pt x="12897" y="3297"/>
                    <a:pt x="12463" y="2384"/>
                    <a:pt x="11961" y="1562"/>
                  </a:cubicBezTo>
                  <a:cubicBezTo>
                    <a:pt x="11932" y="1519"/>
                    <a:pt x="11894" y="1503"/>
                    <a:pt x="11858" y="1503"/>
                  </a:cubicBezTo>
                  <a:close/>
                  <a:moveTo>
                    <a:pt x="8052" y="3265"/>
                  </a:moveTo>
                  <a:cubicBezTo>
                    <a:pt x="8038" y="3265"/>
                    <a:pt x="8024" y="3268"/>
                    <a:pt x="8012" y="3274"/>
                  </a:cubicBezTo>
                  <a:cubicBezTo>
                    <a:pt x="7944" y="3297"/>
                    <a:pt x="7921" y="3365"/>
                    <a:pt x="7944" y="3411"/>
                  </a:cubicBezTo>
                  <a:lnTo>
                    <a:pt x="9199" y="5967"/>
                  </a:lnTo>
                  <a:cubicBezTo>
                    <a:pt x="9199" y="5990"/>
                    <a:pt x="9222" y="6013"/>
                    <a:pt x="9245" y="6036"/>
                  </a:cubicBezTo>
                  <a:cubicBezTo>
                    <a:pt x="9268" y="6036"/>
                    <a:pt x="9313" y="6036"/>
                    <a:pt x="9336" y="6013"/>
                  </a:cubicBezTo>
                  <a:cubicBezTo>
                    <a:pt x="9382" y="5990"/>
                    <a:pt x="9405" y="5944"/>
                    <a:pt x="9382" y="5876"/>
                  </a:cubicBezTo>
                  <a:lnTo>
                    <a:pt x="8149" y="3320"/>
                  </a:lnTo>
                  <a:cubicBezTo>
                    <a:pt x="8132" y="3286"/>
                    <a:pt x="8091" y="3265"/>
                    <a:pt x="8052" y="3265"/>
                  </a:cubicBezTo>
                  <a:close/>
                  <a:moveTo>
                    <a:pt x="4068" y="4888"/>
                  </a:moveTo>
                  <a:cubicBezTo>
                    <a:pt x="4058" y="4888"/>
                    <a:pt x="4049" y="4890"/>
                    <a:pt x="4041" y="4894"/>
                  </a:cubicBezTo>
                  <a:cubicBezTo>
                    <a:pt x="3972" y="4917"/>
                    <a:pt x="3949" y="4986"/>
                    <a:pt x="3972" y="5031"/>
                  </a:cubicBezTo>
                  <a:lnTo>
                    <a:pt x="4976" y="7885"/>
                  </a:lnTo>
                  <a:cubicBezTo>
                    <a:pt x="4999" y="7907"/>
                    <a:pt x="5022" y="7930"/>
                    <a:pt x="5045" y="7953"/>
                  </a:cubicBezTo>
                  <a:lnTo>
                    <a:pt x="5113" y="7953"/>
                  </a:lnTo>
                  <a:cubicBezTo>
                    <a:pt x="5182" y="7930"/>
                    <a:pt x="5205" y="7862"/>
                    <a:pt x="5182" y="7816"/>
                  </a:cubicBezTo>
                  <a:lnTo>
                    <a:pt x="4178" y="4963"/>
                  </a:lnTo>
                  <a:cubicBezTo>
                    <a:pt x="4159" y="4926"/>
                    <a:pt x="4110" y="4888"/>
                    <a:pt x="4068" y="4888"/>
                  </a:cubicBezTo>
                  <a:close/>
                  <a:moveTo>
                    <a:pt x="119" y="6392"/>
                  </a:moveTo>
                  <a:cubicBezTo>
                    <a:pt x="104" y="6392"/>
                    <a:pt x="87" y="6395"/>
                    <a:pt x="69" y="6401"/>
                  </a:cubicBezTo>
                  <a:cubicBezTo>
                    <a:pt x="23" y="6424"/>
                    <a:pt x="0" y="6469"/>
                    <a:pt x="23" y="6538"/>
                  </a:cubicBezTo>
                  <a:cubicBezTo>
                    <a:pt x="434" y="7565"/>
                    <a:pt x="936" y="8569"/>
                    <a:pt x="1507" y="9528"/>
                  </a:cubicBezTo>
                  <a:cubicBezTo>
                    <a:pt x="1507" y="9551"/>
                    <a:pt x="1530" y="9574"/>
                    <a:pt x="1553" y="9574"/>
                  </a:cubicBezTo>
                  <a:cubicBezTo>
                    <a:pt x="1564" y="9585"/>
                    <a:pt x="1581" y="9591"/>
                    <a:pt x="1598" y="9591"/>
                  </a:cubicBezTo>
                  <a:cubicBezTo>
                    <a:pt x="1615" y="9591"/>
                    <a:pt x="1632" y="9585"/>
                    <a:pt x="1644" y="9574"/>
                  </a:cubicBezTo>
                  <a:cubicBezTo>
                    <a:pt x="1690" y="9551"/>
                    <a:pt x="1712" y="9482"/>
                    <a:pt x="1690" y="9437"/>
                  </a:cubicBezTo>
                  <a:cubicBezTo>
                    <a:pt x="1119" y="8478"/>
                    <a:pt x="640" y="7474"/>
                    <a:pt x="206" y="6447"/>
                  </a:cubicBezTo>
                  <a:cubicBezTo>
                    <a:pt x="189" y="6413"/>
                    <a:pt x="160" y="6392"/>
                    <a:pt x="119" y="63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"/>
            <p:cNvSpPr/>
            <p:nvPr/>
          </p:nvSpPr>
          <p:spPr>
            <a:xfrm flipH="1">
              <a:off x="2048099" y="1437806"/>
              <a:ext cx="245497" cy="156815"/>
            </a:xfrm>
            <a:custGeom>
              <a:rect b="b" l="l" r="r" t="t"/>
              <a:pathLst>
                <a:path extrusionOk="0" h="7830" w="12258">
                  <a:moveTo>
                    <a:pt x="11550" y="0"/>
                  </a:moveTo>
                  <a:cubicBezTo>
                    <a:pt x="7647" y="1712"/>
                    <a:pt x="3789" y="3561"/>
                    <a:pt x="0" y="5524"/>
                  </a:cubicBezTo>
                  <a:cubicBezTo>
                    <a:pt x="388" y="6300"/>
                    <a:pt x="799" y="7076"/>
                    <a:pt x="1255" y="7829"/>
                  </a:cubicBezTo>
                  <a:cubicBezTo>
                    <a:pt x="4930" y="6163"/>
                    <a:pt x="8605" y="4474"/>
                    <a:pt x="12257" y="2808"/>
                  </a:cubicBezTo>
                  <a:cubicBezTo>
                    <a:pt x="12098" y="1849"/>
                    <a:pt x="11846" y="890"/>
                    <a:pt x="11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"/>
            <p:cNvSpPr/>
            <p:nvPr/>
          </p:nvSpPr>
          <p:spPr>
            <a:xfrm flipH="1">
              <a:off x="2011522" y="1314049"/>
              <a:ext cx="337383" cy="309865"/>
            </a:xfrm>
            <a:custGeom>
              <a:rect b="b" l="l" r="r" t="t"/>
              <a:pathLst>
                <a:path extrusionOk="0" h="15472" w="16846">
                  <a:moveTo>
                    <a:pt x="12200" y="1"/>
                  </a:moveTo>
                  <a:cubicBezTo>
                    <a:pt x="12159" y="1"/>
                    <a:pt x="12117" y="6"/>
                    <a:pt x="12075" y="17"/>
                  </a:cubicBezTo>
                  <a:cubicBezTo>
                    <a:pt x="11801" y="109"/>
                    <a:pt x="11641" y="428"/>
                    <a:pt x="11664" y="725"/>
                  </a:cubicBezTo>
                  <a:cubicBezTo>
                    <a:pt x="11687" y="999"/>
                    <a:pt x="11732" y="1296"/>
                    <a:pt x="11801" y="1478"/>
                  </a:cubicBezTo>
                  <a:cubicBezTo>
                    <a:pt x="12988" y="4423"/>
                    <a:pt x="14175" y="7390"/>
                    <a:pt x="15339" y="10334"/>
                  </a:cubicBezTo>
                  <a:cubicBezTo>
                    <a:pt x="15453" y="10608"/>
                    <a:pt x="15590" y="10928"/>
                    <a:pt x="15841" y="11110"/>
                  </a:cubicBezTo>
                  <a:cubicBezTo>
                    <a:pt x="15952" y="11199"/>
                    <a:pt x="16106" y="11250"/>
                    <a:pt x="16257" y="11250"/>
                  </a:cubicBezTo>
                  <a:cubicBezTo>
                    <a:pt x="16415" y="11250"/>
                    <a:pt x="16569" y="11194"/>
                    <a:pt x="16663" y="11065"/>
                  </a:cubicBezTo>
                  <a:cubicBezTo>
                    <a:pt x="16845" y="10859"/>
                    <a:pt x="16754" y="10540"/>
                    <a:pt x="16663" y="10266"/>
                  </a:cubicBezTo>
                  <a:cubicBezTo>
                    <a:pt x="15613" y="7070"/>
                    <a:pt x="14403" y="3920"/>
                    <a:pt x="13056" y="816"/>
                  </a:cubicBezTo>
                  <a:cubicBezTo>
                    <a:pt x="12892" y="446"/>
                    <a:pt x="12578" y="1"/>
                    <a:pt x="12200" y="1"/>
                  </a:cubicBezTo>
                  <a:close/>
                  <a:moveTo>
                    <a:pt x="636" y="5970"/>
                  </a:moveTo>
                  <a:cubicBezTo>
                    <a:pt x="615" y="5970"/>
                    <a:pt x="593" y="5971"/>
                    <a:pt x="571" y="5975"/>
                  </a:cubicBezTo>
                  <a:cubicBezTo>
                    <a:pt x="251" y="6020"/>
                    <a:pt x="46" y="6340"/>
                    <a:pt x="23" y="6637"/>
                  </a:cubicBezTo>
                  <a:cubicBezTo>
                    <a:pt x="0" y="6956"/>
                    <a:pt x="137" y="7253"/>
                    <a:pt x="251" y="7550"/>
                  </a:cubicBezTo>
                  <a:cubicBezTo>
                    <a:pt x="662" y="8486"/>
                    <a:pt x="1050" y="9421"/>
                    <a:pt x="1461" y="10380"/>
                  </a:cubicBezTo>
                  <a:cubicBezTo>
                    <a:pt x="1803" y="11179"/>
                    <a:pt x="2146" y="12001"/>
                    <a:pt x="2488" y="12799"/>
                  </a:cubicBezTo>
                  <a:cubicBezTo>
                    <a:pt x="2808" y="13598"/>
                    <a:pt x="3150" y="14397"/>
                    <a:pt x="3675" y="15082"/>
                  </a:cubicBezTo>
                  <a:cubicBezTo>
                    <a:pt x="3812" y="15265"/>
                    <a:pt x="3995" y="15447"/>
                    <a:pt x="4223" y="15470"/>
                  </a:cubicBezTo>
                  <a:cubicBezTo>
                    <a:pt x="4235" y="15471"/>
                    <a:pt x="4246" y="15471"/>
                    <a:pt x="4258" y="15471"/>
                  </a:cubicBezTo>
                  <a:cubicBezTo>
                    <a:pt x="4562" y="15471"/>
                    <a:pt x="4817" y="15185"/>
                    <a:pt x="4839" y="14877"/>
                  </a:cubicBezTo>
                  <a:cubicBezTo>
                    <a:pt x="4885" y="14557"/>
                    <a:pt x="4748" y="14237"/>
                    <a:pt x="4634" y="13941"/>
                  </a:cubicBezTo>
                  <a:cubicBezTo>
                    <a:pt x="3675" y="11727"/>
                    <a:pt x="2716" y="9490"/>
                    <a:pt x="1735" y="7276"/>
                  </a:cubicBezTo>
                  <a:cubicBezTo>
                    <a:pt x="1621" y="7025"/>
                    <a:pt x="1461" y="6751"/>
                    <a:pt x="1301" y="6477"/>
                  </a:cubicBezTo>
                  <a:cubicBezTo>
                    <a:pt x="1153" y="6223"/>
                    <a:pt x="908" y="5970"/>
                    <a:pt x="636" y="5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8" name="Google Shape;1108;p1"/>
          <p:cNvSpPr/>
          <p:nvPr/>
        </p:nvSpPr>
        <p:spPr>
          <a:xfrm>
            <a:off x="6954025" y="928300"/>
            <a:ext cx="205140" cy="205140"/>
          </a:xfrm>
          <a:custGeom>
            <a:rect b="b" l="l" r="r" t="t"/>
            <a:pathLst>
              <a:path extrusionOk="0" h="7602" w="7602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"/>
          <p:cNvSpPr/>
          <p:nvPr/>
        </p:nvSpPr>
        <p:spPr>
          <a:xfrm>
            <a:off x="2886462" y="4130139"/>
            <a:ext cx="204519" cy="204519"/>
          </a:xfrm>
          <a:custGeom>
            <a:rect b="b" l="l" r="r" t="t"/>
            <a:pathLst>
              <a:path extrusionOk="0" h="7579" w="7579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"/>
          <p:cNvSpPr/>
          <p:nvPr/>
        </p:nvSpPr>
        <p:spPr>
          <a:xfrm>
            <a:off x="822164" y="1505053"/>
            <a:ext cx="93044" cy="97659"/>
          </a:xfrm>
          <a:custGeom>
            <a:rect b="b" l="l" r="r" t="t"/>
            <a:pathLst>
              <a:path extrusionOk="0" h="3619" w="3448">
                <a:moveTo>
                  <a:pt x="1607" y="0"/>
                </a:moveTo>
                <a:cubicBezTo>
                  <a:pt x="977" y="0"/>
                  <a:pt x="331" y="380"/>
                  <a:pt x="115" y="985"/>
                </a:cubicBezTo>
                <a:cubicBezTo>
                  <a:pt x="1" y="1282"/>
                  <a:pt x="1" y="1602"/>
                  <a:pt x="24" y="1921"/>
                </a:cubicBezTo>
                <a:cubicBezTo>
                  <a:pt x="69" y="2195"/>
                  <a:pt x="115" y="2469"/>
                  <a:pt x="252" y="2720"/>
                </a:cubicBezTo>
                <a:cubicBezTo>
                  <a:pt x="525" y="3266"/>
                  <a:pt x="1145" y="3618"/>
                  <a:pt x="1758" y="3618"/>
                </a:cubicBezTo>
                <a:cubicBezTo>
                  <a:pt x="1811" y="3618"/>
                  <a:pt x="1865" y="3616"/>
                  <a:pt x="1918" y="3610"/>
                </a:cubicBezTo>
                <a:cubicBezTo>
                  <a:pt x="2580" y="3519"/>
                  <a:pt x="3151" y="2994"/>
                  <a:pt x="3310" y="2332"/>
                </a:cubicBezTo>
                <a:cubicBezTo>
                  <a:pt x="3425" y="1898"/>
                  <a:pt x="3447" y="1305"/>
                  <a:pt x="3128" y="826"/>
                </a:cubicBezTo>
                <a:cubicBezTo>
                  <a:pt x="2831" y="346"/>
                  <a:pt x="2283" y="27"/>
                  <a:pt x="1713" y="4"/>
                </a:cubicBezTo>
                <a:cubicBezTo>
                  <a:pt x="1677" y="1"/>
                  <a:pt x="1642" y="0"/>
                  <a:pt x="1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"/>
          <p:cNvSpPr/>
          <p:nvPr/>
        </p:nvSpPr>
        <p:spPr>
          <a:xfrm>
            <a:off x="522198" y="1513850"/>
            <a:ext cx="278431" cy="272818"/>
          </a:xfrm>
          <a:custGeom>
            <a:rect b="b" l="l" r="r" t="t"/>
            <a:pathLst>
              <a:path extrusionOk="0" h="10110" w="10318">
                <a:moveTo>
                  <a:pt x="5025" y="1"/>
                </a:moveTo>
                <a:cubicBezTo>
                  <a:pt x="4724" y="1"/>
                  <a:pt x="4425" y="35"/>
                  <a:pt x="4132" y="111"/>
                </a:cubicBezTo>
                <a:cubicBezTo>
                  <a:pt x="3562" y="271"/>
                  <a:pt x="3014" y="568"/>
                  <a:pt x="2534" y="956"/>
                </a:cubicBezTo>
                <a:cubicBezTo>
                  <a:pt x="914" y="2234"/>
                  <a:pt x="1" y="4425"/>
                  <a:pt x="434" y="6434"/>
                </a:cubicBezTo>
                <a:cubicBezTo>
                  <a:pt x="865" y="8452"/>
                  <a:pt x="2737" y="10109"/>
                  <a:pt x="4775" y="10109"/>
                </a:cubicBezTo>
                <a:cubicBezTo>
                  <a:pt x="4789" y="10109"/>
                  <a:pt x="4803" y="10109"/>
                  <a:pt x="4817" y="10109"/>
                </a:cubicBezTo>
                <a:cubicBezTo>
                  <a:pt x="5958" y="10109"/>
                  <a:pt x="7054" y="9630"/>
                  <a:pt x="7921" y="8899"/>
                </a:cubicBezTo>
                <a:cubicBezTo>
                  <a:pt x="8789" y="8169"/>
                  <a:pt x="9428" y="7187"/>
                  <a:pt x="9884" y="6160"/>
                </a:cubicBezTo>
                <a:cubicBezTo>
                  <a:pt x="10318" y="5156"/>
                  <a:pt x="10181" y="3490"/>
                  <a:pt x="9428" y="2234"/>
                </a:cubicBezTo>
                <a:cubicBezTo>
                  <a:pt x="8903" y="1367"/>
                  <a:pt x="7990" y="796"/>
                  <a:pt x="7054" y="431"/>
                </a:cubicBezTo>
                <a:cubicBezTo>
                  <a:pt x="6404" y="177"/>
                  <a:pt x="5709" y="1"/>
                  <a:pt x="50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1"/>
          <p:cNvGrpSpPr/>
          <p:nvPr/>
        </p:nvGrpSpPr>
        <p:grpSpPr>
          <a:xfrm>
            <a:off x="68864" y="3096390"/>
            <a:ext cx="1299652" cy="2651951"/>
            <a:chOff x="8154826" y="3096390"/>
            <a:chExt cx="1299652" cy="2651951"/>
          </a:xfrm>
        </p:grpSpPr>
        <p:sp>
          <p:nvSpPr>
            <p:cNvPr id="1113" name="Google Shape;1113;p1"/>
            <p:cNvSpPr/>
            <p:nvPr/>
          </p:nvSpPr>
          <p:spPr>
            <a:xfrm>
              <a:off x="8761530" y="3096390"/>
              <a:ext cx="692948" cy="785102"/>
            </a:xfrm>
            <a:custGeom>
              <a:rect b="b" l="l" r="r" t="t"/>
              <a:pathLst>
                <a:path extrusionOk="0" h="29094" w="25679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"/>
            <p:cNvSpPr/>
            <p:nvPr/>
          </p:nvSpPr>
          <p:spPr>
            <a:xfrm>
              <a:off x="8154826" y="3623515"/>
              <a:ext cx="1186935" cy="2124826"/>
            </a:xfrm>
            <a:custGeom>
              <a:rect b="b" l="l" r="r" t="t"/>
              <a:pathLst>
                <a:path extrusionOk="0" h="78741" w="43985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5" name="Google Shape;1115;p1"/>
          <p:cNvSpPr/>
          <p:nvPr/>
        </p:nvSpPr>
        <p:spPr>
          <a:xfrm flipH="1" rot="-570776">
            <a:off x="691949" y="4249414"/>
            <a:ext cx="904250" cy="1339752"/>
          </a:xfrm>
          <a:custGeom>
            <a:rect b="b" l="l" r="r" t="t"/>
            <a:pathLst>
              <a:path extrusionOk="0" h="49646" w="33508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6" name="Google Shape;1116;p1"/>
          <p:cNvCxnSpPr/>
          <p:nvPr/>
        </p:nvCxnSpPr>
        <p:spPr>
          <a:xfrm>
            <a:off x="4022900" y="3106702"/>
            <a:ext cx="420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7" name="Google Shape;1117;p1"/>
          <p:cNvGrpSpPr/>
          <p:nvPr/>
        </p:nvGrpSpPr>
        <p:grpSpPr>
          <a:xfrm>
            <a:off x="4095115" y="822549"/>
            <a:ext cx="150927" cy="143533"/>
            <a:chOff x="3716290" y="4256524"/>
            <a:chExt cx="150927" cy="143533"/>
          </a:xfrm>
        </p:grpSpPr>
        <p:sp>
          <p:nvSpPr>
            <p:cNvPr id="1118" name="Google Shape;1118;p1"/>
            <p:cNvSpPr/>
            <p:nvPr/>
          </p:nvSpPr>
          <p:spPr>
            <a:xfrm>
              <a:off x="3723063" y="4256524"/>
              <a:ext cx="144154" cy="125102"/>
            </a:xfrm>
            <a:custGeom>
              <a:rect b="b" l="l" r="r" t="t"/>
              <a:pathLst>
                <a:path extrusionOk="0" h="4636" w="5342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"/>
            <p:cNvSpPr/>
            <p:nvPr/>
          </p:nvSpPr>
          <p:spPr>
            <a:xfrm>
              <a:off x="3752018" y="4279812"/>
              <a:ext cx="83195" cy="76610"/>
            </a:xfrm>
            <a:custGeom>
              <a:rect b="b" l="l" r="r" t="t"/>
              <a:pathLst>
                <a:path extrusionOk="0" h="2839" w="3083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"/>
            <p:cNvSpPr/>
            <p:nvPr/>
          </p:nvSpPr>
          <p:spPr>
            <a:xfrm>
              <a:off x="3716290" y="4291065"/>
              <a:ext cx="138001" cy="108992"/>
            </a:xfrm>
            <a:custGeom>
              <a:rect b="b" l="l" r="r" t="t"/>
              <a:pathLst>
                <a:path extrusionOk="0" h="4039" w="5114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357945f9751_0_761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277" name="Google Shape;1277;g357945f9751_0_761"/>
          <p:cNvGrpSpPr/>
          <p:nvPr/>
        </p:nvGrpSpPr>
        <p:grpSpPr>
          <a:xfrm>
            <a:off x="-97084" y="1330678"/>
            <a:ext cx="1508737" cy="3576647"/>
            <a:chOff x="1881425" y="573100"/>
            <a:chExt cx="840475" cy="1992450"/>
          </a:xfrm>
        </p:grpSpPr>
        <p:sp>
          <p:nvSpPr>
            <p:cNvPr id="1278" name="Google Shape;1278;g357945f9751_0_761"/>
            <p:cNvSpPr/>
            <p:nvPr/>
          </p:nvSpPr>
          <p:spPr>
            <a:xfrm>
              <a:off x="2334075" y="2465775"/>
              <a:ext cx="238700" cy="74250"/>
            </a:xfrm>
            <a:custGeom>
              <a:rect b="b" l="l" r="r" t="t"/>
              <a:pathLst>
                <a:path extrusionOk="0" h="2970" w="9548">
                  <a:moveTo>
                    <a:pt x="637" y="0"/>
                  </a:moveTo>
                  <a:lnTo>
                    <a:pt x="1" y="2856"/>
                  </a:lnTo>
                  <a:lnTo>
                    <a:pt x="9548" y="2970"/>
                  </a:lnTo>
                  <a:lnTo>
                    <a:pt x="9548" y="2970"/>
                  </a:lnTo>
                  <a:lnTo>
                    <a:pt x="39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357945f9751_0_761"/>
            <p:cNvSpPr/>
            <p:nvPr/>
          </p:nvSpPr>
          <p:spPr>
            <a:xfrm>
              <a:off x="2333250" y="2537150"/>
              <a:ext cx="239525" cy="28400"/>
            </a:xfrm>
            <a:custGeom>
              <a:rect b="b" l="l" r="r" t="t"/>
              <a:pathLst>
                <a:path extrusionOk="0" h="1136" w="9581">
                  <a:moveTo>
                    <a:pt x="34" y="1"/>
                  </a:moveTo>
                  <a:lnTo>
                    <a:pt x="0" y="1022"/>
                  </a:lnTo>
                  <a:lnTo>
                    <a:pt x="1798" y="1041"/>
                  </a:lnTo>
                  <a:cubicBezTo>
                    <a:pt x="1805" y="714"/>
                    <a:pt x="2060" y="451"/>
                    <a:pt x="2376" y="451"/>
                  </a:cubicBezTo>
                  <a:cubicBezTo>
                    <a:pt x="2695" y="451"/>
                    <a:pt x="2953" y="720"/>
                    <a:pt x="2953" y="1054"/>
                  </a:cubicBezTo>
                  <a:lnTo>
                    <a:pt x="2953" y="1055"/>
                  </a:lnTo>
                  <a:lnTo>
                    <a:pt x="9547" y="1135"/>
                  </a:lnTo>
                  <a:lnTo>
                    <a:pt x="9581" y="116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357945f9751_0_761"/>
            <p:cNvSpPr/>
            <p:nvPr/>
          </p:nvSpPr>
          <p:spPr>
            <a:xfrm>
              <a:off x="2464450" y="2493125"/>
              <a:ext cx="27550" cy="7525"/>
            </a:xfrm>
            <a:custGeom>
              <a:rect b="b" l="l" r="r" t="t"/>
              <a:pathLst>
                <a:path extrusionOk="0" fill="none" h="301" w="1102">
                  <a:moveTo>
                    <a:pt x="1101" y="0"/>
                  </a:moveTo>
                  <a:lnTo>
                    <a:pt x="1" y="300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357945f9751_0_761"/>
            <p:cNvSpPr/>
            <p:nvPr/>
          </p:nvSpPr>
          <p:spPr>
            <a:xfrm>
              <a:off x="2437575" y="2479300"/>
              <a:ext cx="27550" cy="7550"/>
            </a:xfrm>
            <a:custGeom>
              <a:rect b="b" l="l" r="r" t="t"/>
              <a:pathLst>
                <a:path extrusionOk="0" fill="none" h="302" w="1102">
                  <a:moveTo>
                    <a:pt x="1101" y="1"/>
                  </a:moveTo>
                  <a:lnTo>
                    <a:pt x="0" y="30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357945f9751_0_761"/>
            <p:cNvSpPr/>
            <p:nvPr/>
          </p:nvSpPr>
          <p:spPr>
            <a:xfrm>
              <a:off x="2350000" y="2347400"/>
              <a:ext cx="85600" cy="118375"/>
            </a:xfrm>
            <a:custGeom>
              <a:rect b="b" l="l" r="r" t="t"/>
              <a:pathLst>
                <a:path extrusionOk="0" h="4735" w="3424">
                  <a:moveTo>
                    <a:pt x="0" y="0"/>
                  </a:moveTo>
                  <a:lnTo>
                    <a:pt x="0" y="4734"/>
                  </a:lnTo>
                  <a:lnTo>
                    <a:pt x="3423" y="4734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g357945f9751_0_761"/>
            <p:cNvSpPr/>
            <p:nvPr/>
          </p:nvSpPr>
          <p:spPr>
            <a:xfrm>
              <a:off x="1886675" y="2465775"/>
              <a:ext cx="238700" cy="74250"/>
            </a:xfrm>
            <a:custGeom>
              <a:rect b="b" l="l" r="r" t="t"/>
              <a:pathLst>
                <a:path extrusionOk="0" h="2970" w="9548">
                  <a:moveTo>
                    <a:pt x="5553" y="0"/>
                  </a:moveTo>
                  <a:lnTo>
                    <a:pt x="0" y="2970"/>
                  </a:lnTo>
                  <a:lnTo>
                    <a:pt x="9548" y="2856"/>
                  </a:lnTo>
                  <a:lnTo>
                    <a:pt x="89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g357945f9751_0_761"/>
            <p:cNvSpPr/>
            <p:nvPr/>
          </p:nvSpPr>
          <p:spPr>
            <a:xfrm>
              <a:off x="1886675" y="2537150"/>
              <a:ext cx="239550" cy="28400"/>
            </a:xfrm>
            <a:custGeom>
              <a:rect b="b" l="l" r="r" t="t"/>
              <a:pathLst>
                <a:path extrusionOk="0" h="1136" w="9582">
                  <a:moveTo>
                    <a:pt x="9548" y="1"/>
                  </a:moveTo>
                  <a:lnTo>
                    <a:pt x="0" y="116"/>
                  </a:lnTo>
                  <a:lnTo>
                    <a:pt x="34" y="1135"/>
                  </a:lnTo>
                  <a:lnTo>
                    <a:pt x="6628" y="1055"/>
                  </a:lnTo>
                  <a:lnTo>
                    <a:pt x="6628" y="1054"/>
                  </a:lnTo>
                  <a:cubicBezTo>
                    <a:pt x="6628" y="720"/>
                    <a:pt x="6887" y="451"/>
                    <a:pt x="7206" y="451"/>
                  </a:cubicBezTo>
                  <a:lnTo>
                    <a:pt x="7207" y="451"/>
                  </a:lnTo>
                  <a:cubicBezTo>
                    <a:pt x="7521" y="451"/>
                    <a:pt x="7776" y="714"/>
                    <a:pt x="7783" y="1041"/>
                  </a:cubicBezTo>
                  <a:lnTo>
                    <a:pt x="9581" y="1022"/>
                  </a:lnTo>
                  <a:lnTo>
                    <a:pt x="9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g357945f9751_0_761"/>
            <p:cNvSpPr/>
            <p:nvPr/>
          </p:nvSpPr>
          <p:spPr>
            <a:xfrm>
              <a:off x="1994375" y="2479300"/>
              <a:ext cx="18950" cy="7550"/>
            </a:xfrm>
            <a:custGeom>
              <a:rect b="b" l="l" r="r" t="t"/>
              <a:pathLst>
                <a:path extrusionOk="0" fill="none" h="302" w="758">
                  <a:moveTo>
                    <a:pt x="0" y="1"/>
                  </a:moveTo>
                  <a:lnTo>
                    <a:pt x="758" y="30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g357945f9751_0_761"/>
            <p:cNvSpPr/>
            <p:nvPr/>
          </p:nvSpPr>
          <p:spPr>
            <a:xfrm>
              <a:off x="2023900" y="2347425"/>
              <a:ext cx="94725" cy="118375"/>
            </a:xfrm>
            <a:custGeom>
              <a:rect b="b" l="l" r="r" t="t"/>
              <a:pathLst>
                <a:path extrusionOk="0" h="4735" w="3789">
                  <a:moveTo>
                    <a:pt x="365" y="1"/>
                  </a:moveTo>
                  <a:lnTo>
                    <a:pt x="0" y="4734"/>
                  </a:lnTo>
                  <a:lnTo>
                    <a:pt x="3422" y="4734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g357945f9751_0_761"/>
            <p:cNvSpPr/>
            <p:nvPr/>
          </p:nvSpPr>
          <p:spPr>
            <a:xfrm>
              <a:off x="2005400" y="1403600"/>
              <a:ext cx="456000" cy="1028025"/>
            </a:xfrm>
            <a:custGeom>
              <a:rect b="b" l="l" r="r" t="t"/>
              <a:pathLst>
                <a:path extrusionOk="0" h="41121" w="18240">
                  <a:moveTo>
                    <a:pt x="5889" y="1"/>
                  </a:moveTo>
                  <a:cubicBezTo>
                    <a:pt x="5631" y="2746"/>
                    <a:pt x="0" y="41121"/>
                    <a:pt x="0" y="41121"/>
                  </a:cubicBezTo>
                  <a:lnTo>
                    <a:pt x="5343" y="41121"/>
                  </a:lnTo>
                  <a:lnTo>
                    <a:pt x="11258" y="6807"/>
                  </a:lnTo>
                  <a:lnTo>
                    <a:pt x="12221" y="6825"/>
                  </a:lnTo>
                  <a:lnTo>
                    <a:pt x="12844" y="41121"/>
                  </a:lnTo>
                  <a:lnTo>
                    <a:pt x="17949" y="41121"/>
                  </a:lnTo>
                  <a:cubicBezTo>
                    <a:pt x="17949" y="41121"/>
                    <a:pt x="18240" y="5367"/>
                    <a:pt x="17929" y="85"/>
                  </a:cubicBezTo>
                  <a:lnTo>
                    <a:pt x="5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g357945f9751_0_761"/>
            <p:cNvSpPr/>
            <p:nvPr/>
          </p:nvSpPr>
          <p:spPr>
            <a:xfrm>
              <a:off x="2242150" y="1574350"/>
              <a:ext cx="107125" cy="25"/>
            </a:xfrm>
            <a:custGeom>
              <a:rect b="b" l="l" r="r" t="t"/>
              <a:pathLst>
                <a:path extrusionOk="0" fill="none" h="1" w="4285">
                  <a:moveTo>
                    <a:pt x="4284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1D00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357945f9751_0_761"/>
            <p:cNvSpPr/>
            <p:nvPr/>
          </p:nvSpPr>
          <p:spPr>
            <a:xfrm>
              <a:off x="2150000" y="947550"/>
              <a:ext cx="272225" cy="496525"/>
            </a:xfrm>
            <a:custGeom>
              <a:rect b="b" l="l" r="r" t="t"/>
              <a:pathLst>
                <a:path extrusionOk="0" h="19861" w="10889">
                  <a:moveTo>
                    <a:pt x="3363" y="0"/>
                  </a:moveTo>
                  <a:lnTo>
                    <a:pt x="1" y="19861"/>
                  </a:lnTo>
                  <a:lnTo>
                    <a:pt x="10889" y="19861"/>
                  </a:lnTo>
                  <a:lnTo>
                    <a:pt x="8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357945f9751_0_761"/>
            <p:cNvSpPr/>
            <p:nvPr/>
          </p:nvSpPr>
          <p:spPr>
            <a:xfrm>
              <a:off x="2234075" y="923700"/>
              <a:ext cx="137150" cy="60025"/>
            </a:xfrm>
            <a:custGeom>
              <a:rect b="b" l="l" r="r" t="t"/>
              <a:pathLst>
                <a:path extrusionOk="0" h="2401" w="5486">
                  <a:moveTo>
                    <a:pt x="2761" y="1"/>
                  </a:moveTo>
                  <a:lnTo>
                    <a:pt x="0" y="954"/>
                  </a:lnTo>
                  <a:cubicBezTo>
                    <a:pt x="0" y="954"/>
                    <a:pt x="88" y="2401"/>
                    <a:pt x="2761" y="2401"/>
                  </a:cubicBezTo>
                  <a:cubicBezTo>
                    <a:pt x="5432" y="2401"/>
                    <a:pt x="5485" y="954"/>
                    <a:pt x="5485" y="954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357945f9751_0_761"/>
            <p:cNvSpPr/>
            <p:nvPr/>
          </p:nvSpPr>
          <p:spPr>
            <a:xfrm>
              <a:off x="2085375" y="947550"/>
              <a:ext cx="148725" cy="744775"/>
            </a:xfrm>
            <a:custGeom>
              <a:rect b="b" l="l" r="r" t="t"/>
              <a:pathLst>
                <a:path extrusionOk="0" h="29791" w="5949">
                  <a:moveTo>
                    <a:pt x="5948" y="0"/>
                  </a:moveTo>
                  <a:lnTo>
                    <a:pt x="5948" y="0"/>
                  </a:lnTo>
                  <a:cubicBezTo>
                    <a:pt x="3188" y="953"/>
                    <a:pt x="1682" y="1961"/>
                    <a:pt x="1682" y="1961"/>
                  </a:cubicBezTo>
                  <a:lnTo>
                    <a:pt x="0" y="29791"/>
                  </a:lnTo>
                  <a:lnTo>
                    <a:pt x="4752" y="29581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357945f9751_0_761"/>
            <p:cNvSpPr/>
            <p:nvPr/>
          </p:nvSpPr>
          <p:spPr>
            <a:xfrm>
              <a:off x="2170550" y="949075"/>
              <a:ext cx="62600" cy="330925"/>
            </a:xfrm>
            <a:custGeom>
              <a:rect b="b" l="l" r="r" t="t"/>
              <a:pathLst>
                <a:path extrusionOk="0" fill="none" h="13237" w="2504">
                  <a:moveTo>
                    <a:pt x="2504" y="1"/>
                  </a:moveTo>
                  <a:lnTo>
                    <a:pt x="14" y="2868"/>
                  </a:lnTo>
                  <a:lnTo>
                    <a:pt x="1278" y="5181"/>
                  </a:lnTo>
                  <a:lnTo>
                    <a:pt x="1" y="6091"/>
                  </a:lnTo>
                  <a:lnTo>
                    <a:pt x="1983" y="1323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1E0A03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357945f9751_0_761"/>
            <p:cNvSpPr/>
            <p:nvPr/>
          </p:nvSpPr>
          <p:spPr>
            <a:xfrm>
              <a:off x="2371200" y="947550"/>
              <a:ext cx="127875" cy="744775"/>
            </a:xfrm>
            <a:custGeom>
              <a:rect b="b" l="l" r="r" t="t"/>
              <a:pathLst>
                <a:path extrusionOk="0" h="29791" w="5115">
                  <a:moveTo>
                    <a:pt x="0" y="0"/>
                  </a:moveTo>
                  <a:lnTo>
                    <a:pt x="363" y="29581"/>
                  </a:lnTo>
                  <a:lnTo>
                    <a:pt x="5114" y="29791"/>
                  </a:lnTo>
                  <a:lnTo>
                    <a:pt x="4265" y="1961"/>
                  </a:lnTo>
                  <a:cubicBezTo>
                    <a:pt x="4265" y="1961"/>
                    <a:pt x="2760" y="95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g357945f9751_0_761"/>
            <p:cNvSpPr/>
            <p:nvPr/>
          </p:nvSpPr>
          <p:spPr>
            <a:xfrm>
              <a:off x="2372525" y="949075"/>
              <a:ext cx="62600" cy="330925"/>
            </a:xfrm>
            <a:custGeom>
              <a:rect b="b" l="l" r="r" t="t"/>
              <a:pathLst>
                <a:path extrusionOk="0" fill="none" h="13237" w="2504">
                  <a:moveTo>
                    <a:pt x="1" y="1"/>
                  </a:moveTo>
                  <a:lnTo>
                    <a:pt x="2492" y="2868"/>
                  </a:lnTo>
                  <a:lnTo>
                    <a:pt x="1228" y="5181"/>
                  </a:lnTo>
                  <a:lnTo>
                    <a:pt x="2504" y="6091"/>
                  </a:lnTo>
                  <a:lnTo>
                    <a:pt x="206" y="13237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1E0A03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g357945f9751_0_761"/>
            <p:cNvSpPr/>
            <p:nvPr/>
          </p:nvSpPr>
          <p:spPr>
            <a:xfrm>
              <a:off x="2434750" y="974450"/>
              <a:ext cx="266725" cy="330425"/>
            </a:xfrm>
            <a:custGeom>
              <a:rect b="b" l="l" r="r" t="t"/>
              <a:pathLst>
                <a:path extrusionOk="0" h="13217" w="10669">
                  <a:moveTo>
                    <a:pt x="1" y="1"/>
                  </a:moveTo>
                  <a:lnTo>
                    <a:pt x="558" y="6389"/>
                  </a:lnTo>
                  <a:lnTo>
                    <a:pt x="7254" y="13217"/>
                  </a:lnTo>
                  <a:lnTo>
                    <a:pt x="10669" y="10406"/>
                  </a:lnTo>
                  <a:cubicBezTo>
                    <a:pt x="3410" y="55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357945f9751_0_761"/>
            <p:cNvSpPr/>
            <p:nvPr/>
          </p:nvSpPr>
          <p:spPr>
            <a:xfrm>
              <a:off x="2292450" y="1109075"/>
              <a:ext cx="276025" cy="341850"/>
            </a:xfrm>
            <a:custGeom>
              <a:rect b="b" l="l" r="r" t="t"/>
              <a:pathLst>
                <a:path extrusionOk="0" h="13674" w="11041">
                  <a:moveTo>
                    <a:pt x="7839" y="0"/>
                  </a:moveTo>
                  <a:lnTo>
                    <a:pt x="0" y="2057"/>
                  </a:lnTo>
                  <a:lnTo>
                    <a:pt x="3277" y="13673"/>
                  </a:lnTo>
                  <a:lnTo>
                    <a:pt x="11040" y="11808"/>
                  </a:lnTo>
                  <a:lnTo>
                    <a:pt x="78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357945f9751_0_761"/>
            <p:cNvSpPr/>
            <p:nvPr/>
          </p:nvSpPr>
          <p:spPr>
            <a:xfrm>
              <a:off x="2407450" y="1256675"/>
              <a:ext cx="159625" cy="109825"/>
            </a:xfrm>
            <a:custGeom>
              <a:rect b="b" l="l" r="r" t="t"/>
              <a:pathLst>
                <a:path extrusionOk="0" h="4393" w="6385">
                  <a:moveTo>
                    <a:pt x="5955" y="0"/>
                  </a:moveTo>
                  <a:lnTo>
                    <a:pt x="0" y="2162"/>
                  </a:lnTo>
                  <a:lnTo>
                    <a:pt x="297" y="4393"/>
                  </a:lnTo>
                  <a:lnTo>
                    <a:pt x="6384" y="3255"/>
                  </a:lnTo>
                  <a:lnTo>
                    <a:pt x="5955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g357945f9751_0_761"/>
            <p:cNvSpPr/>
            <p:nvPr/>
          </p:nvSpPr>
          <p:spPr>
            <a:xfrm>
              <a:off x="2309750" y="1297375"/>
              <a:ext cx="105150" cy="95200"/>
            </a:xfrm>
            <a:custGeom>
              <a:rect b="b" l="l" r="r" t="t"/>
              <a:pathLst>
                <a:path extrusionOk="0" h="3808" w="4206">
                  <a:moveTo>
                    <a:pt x="1196" y="1"/>
                  </a:moveTo>
                  <a:cubicBezTo>
                    <a:pt x="565" y="1"/>
                    <a:pt x="68" y="164"/>
                    <a:pt x="46" y="673"/>
                  </a:cubicBezTo>
                  <a:cubicBezTo>
                    <a:pt x="1" y="1712"/>
                    <a:pt x="99" y="3808"/>
                    <a:pt x="1703" y="3808"/>
                  </a:cubicBezTo>
                  <a:cubicBezTo>
                    <a:pt x="2303" y="3808"/>
                    <a:pt x="3113" y="3515"/>
                    <a:pt x="4205" y="2765"/>
                  </a:cubicBezTo>
                  <a:lnTo>
                    <a:pt x="3908" y="534"/>
                  </a:lnTo>
                  <a:cubicBezTo>
                    <a:pt x="3908" y="534"/>
                    <a:pt x="2334" y="1"/>
                    <a:pt x="1196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357945f9751_0_761"/>
            <p:cNvSpPr/>
            <p:nvPr/>
          </p:nvSpPr>
          <p:spPr>
            <a:xfrm>
              <a:off x="2337475" y="1270150"/>
              <a:ext cx="72600" cy="45050"/>
            </a:xfrm>
            <a:custGeom>
              <a:rect b="b" l="l" r="r" t="t"/>
              <a:pathLst>
                <a:path extrusionOk="0" h="1802" w="2904">
                  <a:moveTo>
                    <a:pt x="482" y="1"/>
                  </a:moveTo>
                  <a:cubicBezTo>
                    <a:pt x="343" y="1"/>
                    <a:pt x="209" y="68"/>
                    <a:pt x="126" y="187"/>
                  </a:cubicBezTo>
                  <a:cubicBezTo>
                    <a:pt x="0" y="367"/>
                    <a:pt x="29" y="612"/>
                    <a:pt x="193" y="758"/>
                  </a:cubicBezTo>
                  <a:lnTo>
                    <a:pt x="1240" y="1698"/>
                  </a:lnTo>
                  <a:lnTo>
                    <a:pt x="2904" y="1802"/>
                  </a:lnTo>
                  <a:lnTo>
                    <a:pt x="2459" y="1157"/>
                  </a:lnTo>
                  <a:cubicBezTo>
                    <a:pt x="2203" y="785"/>
                    <a:pt x="1840" y="498"/>
                    <a:pt x="1419" y="333"/>
                  </a:cubicBezTo>
                  <a:lnTo>
                    <a:pt x="640" y="31"/>
                  </a:lnTo>
                  <a:cubicBezTo>
                    <a:pt x="588" y="11"/>
                    <a:pt x="535" y="1"/>
                    <a:pt x="482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357945f9751_0_761"/>
            <p:cNvSpPr/>
            <p:nvPr/>
          </p:nvSpPr>
          <p:spPr>
            <a:xfrm>
              <a:off x="2438425" y="1212725"/>
              <a:ext cx="283475" cy="165950"/>
            </a:xfrm>
            <a:custGeom>
              <a:rect b="b" l="l" r="r" t="t"/>
              <a:pathLst>
                <a:path extrusionOk="0" h="6638" w="11339">
                  <a:moveTo>
                    <a:pt x="8670" y="0"/>
                  </a:moveTo>
                  <a:cubicBezTo>
                    <a:pt x="8351" y="0"/>
                    <a:pt x="8028" y="67"/>
                    <a:pt x="7719" y="207"/>
                  </a:cubicBezTo>
                  <a:lnTo>
                    <a:pt x="0" y="2709"/>
                  </a:lnTo>
                  <a:lnTo>
                    <a:pt x="715" y="6638"/>
                  </a:lnTo>
                  <a:lnTo>
                    <a:pt x="9330" y="4486"/>
                  </a:lnTo>
                  <a:cubicBezTo>
                    <a:pt x="10669" y="4084"/>
                    <a:pt x="11338" y="2589"/>
                    <a:pt x="10748" y="1322"/>
                  </a:cubicBezTo>
                  <a:cubicBezTo>
                    <a:pt x="10359" y="490"/>
                    <a:pt x="9533" y="0"/>
                    <a:pt x="8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357945f9751_0_761"/>
            <p:cNvSpPr/>
            <p:nvPr/>
          </p:nvSpPr>
          <p:spPr>
            <a:xfrm>
              <a:off x="2555075" y="1225500"/>
              <a:ext cx="52925" cy="17150"/>
            </a:xfrm>
            <a:custGeom>
              <a:rect b="b" l="l" r="r" t="t"/>
              <a:pathLst>
                <a:path extrusionOk="0" fill="none" h="686" w="2117">
                  <a:moveTo>
                    <a:pt x="0" y="686"/>
                  </a:moveTo>
                  <a:lnTo>
                    <a:pt x="2116" y="0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1E0A03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357945f9751_0_761"/>
            <p:cNvSpPr/>
            <p:nvPr/>
          </p:nvSpPr>
          <p:spPr>
            <a:xfrm>
              <a:off x="1901325" y="974450"/>
              <a:ext cx="266700" cy="330425"/>
            </a:xfrm>
            <a:custGeom>
              <a:rect b="b" l="l" r="r" t="t"/>
              <a:pathLst>
                <a:path extrusionOk="0" h="13217" w="10668">
                  <a:moveTo>
                    <a:pt x="10668" y="1"/>
                  </a:moveTo>
                  <a:cubicBezTo>
                    <a:pt x="10668" y="1"/>
                    <a:pt x="7953" y="306"/>
                    <a:pt x="0" y="10406"/>
                  </a:cubicBezTo>
                  <a:lnTo>
                    <a:pt x="3415" y="13217"/>
                  </a:lnTo>
                  <a:lnTo>
                    <a:pt x="10336" y="6159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g357945f9751_0_761"/>
            <p:cNvSpPr/>
            <p:nvPr/>
          </p:nvSpPr>
          <p:spPr>
            <a:xfrm>
              <a:off x="2116800" y="1117150"/>
              <a:ext cx="3650" cy="55050"/>
            </a:xfrm>
            <a:custGeom>
              <a:rect b="b" l="l" r="r" t="t"/>
              <a:pathLst>
                <a:path extrusionOk="0" fill="none" h="2202" w="146">
                  <a:moveTo>
                    <a:pt x="0" y="2201"/>
                  </a:moveTo>
                  <a:lnTo>
                    <a:pt x="145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1E0A03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357945f9751_0_761"/>
            <p:cNvSpPr/>
            <p:nvPr/>
          </p:nvSpPr>
          <p:spPr>
            <a:xfrm>
              <a:off x="2054250" y="1358250"/>
              <a:ext cx="87625" cy="140150"/>
            </a:xfrm>
            <a:custGeom>
              <a:rect b="b" l="l" r="r" t="t"/>
              <a:pathLst>
                <a:path extrusionOk="0" h="5606" w="3505">
                  <a:moveTo>
                    <a:pt x="802" y="0"/>
                  </a:moveTo>
                  <a:lnTo>
                    <a:pt x="0" y="1972"/>
                  </a:lnTo>
                  <a:lnTo>
                    <a:pt x="1842" y="3477"/>
                  </a:lnTo>
                  <a:lnTo>
                    <a:pt x="2729" y="5605"/>
                  </a:lnTo>
                  <a:lnTo>
                    <a:pt x="3505" y="2403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357945f9751_0_761"/>
            <p:cNvSpPr/>
            <p:nvPr/>
          </p:nvSpPr>
          <p:spPr>
            <a:xfrm>
              <a:off x="2119375" y="1386925"/>
              <a:ext cx="31325" cy="123875"/>
            </a:xfrm>
            <a:custGeom>
              <a:rect b="b" l="l" r="r" t="t"/>
              <a:pathLst>
                <a:path extrusionOk="0" fill="none" h="4955" w="1253">
                  <a:moveTo>
                    <a:pt x="1" y="4955"/>
                  </a:moveTo>
                  <a:lnTo>
                    <a:pt x="1252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1E0A03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357945f9751_0_761"/>
            <p:cNvSpPr/>
            <p:nvPr/>
          </p:nvSpPr>
          <p:spPr>
            <a:xfrm>
              <a:off x="1881425" y="1214500"/>
              <a:ext cx="230750" cy="236425"/>
            </a:xfrm>
            <a:custGeom>
              <a:rect b="b" l="l" r="r" t="t"/>
              <a:pathLst>
                <a:path extrusionOk="0" h="9457" w="9230">
                  <a:moveTo>
                    <a:pt x="2484" y="1"/>
                  </a:moveTo>
                  <a:cubicBezTo>
                    <a:pt x="2041" y="1"/>
                    <a:pt x="1595" y="136"/>
                    <a:pt x="1209" y="415"/>
                  </a:cubicBezTo>
                  <a:cubicBezTo>
                    <a:pt x="134" y="1193"/>
                    <a:pt x="0" y="2744"/>
                    <a:pt x="926" y="3695"/>
                  </a:cubicBezTo>
                  <a:lnTo>
                    <a:pt x="7087" y="9456"/>
                  </a:lnTo>
                  <a:lnTo>
                    <a:pt x="9230" y="6844"/>
                  </a:lnTo>
                  <a:lnTo>
                    <a:pt x="4236" y="886"/>
                  </a:lnTo>
                  <a:cubicBezTo>
                    <a:pt x="3810" y="307"/>
                    <a:pt x="3151" y="1"/>
                    <a:pt x="2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357945f9751_0_761"/>
            <p:cNvSpPr/>
            <p:nvPr/>
          </p:nvSpPr>
          <p:spPr>
            <a:xfrm>
              <a:off x="1987325" y="1236625"/>
              <a:ext cx="30550" cy="36475"/>
            </a:xfrm>
            <a:custGeom>
              <a:rect b="b" l="l" r="r" t="t"/>
              <a:pathLst>
                <a:path extrusionOk="0" fill="none" h="1459" w="1222">
                  <a:moveTo>
                    <a:pt x="1222" y="1459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1E0A03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357945f9751_0_761"/>
            <p:cNvSpPr/>
            <p:nvPr/>
          </p:nvSpPr>
          <p:spPr>
            <a:xfrm>
              <a:off x="2359125" y="730250"/>
              <a:ext cx="63500" cy="62675"/>
            </a:xfrm>
            <a:custGeom>
              <a:rect b="b" l="l" r="r" t="t"/>
              <a:pathLst>
                <a:path extrusionOk="0" h="2507" w="2540">
                  <a:moveTo>
                    <a:pt x="1269" y="1"/>
                  </a:moveTo>
                  <a:cubicBezTo>
                    <a:pt x="592" y="1"/>
                    <a:pt x="34" y="542"/>
                    <a:pt x="18" y="1223"/>
                  </a:cubicBezTo>
                  <a:cubicBezTo>
                    <a:pt x="1" y="1915"/>
                    <a:pt x="547" y="2489"/>
                    <a:pt x="1240" y="2507"/>
                  </a:cubicBezTo>
                  <a:cubicBezTo>
                    <a:pt x="1250" y="2507"/>
                    <a:pt x="1261" y="2507"/>
                    <a:pt x="1272" y="2507"/>
                  </a:cubicBezTo>
                  <a:cubicBezTo>
                    <a:pt x="1949" y="2507"/>
                    <a:pt x="2507" y="1966"/>
                    <a:pt x="2524" y="1285"/>
                  </a:cubicBezTo>
                  <a:cubicBezTo>
                    <a:pt x="2540" y="593"/>
                    <a:pt x="1994" y="19"/>
                    <a:pt x="1301" y="1"/>
                  </a:cubicBezTo>
                  <a:cubicBezTo>
                    <a:pt x="1290" y="1"/>
                    <a:pt x="1280" y="1"/>
                    <a:pt x="1269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357945f9751_0_761"/>
            <p:cNvSpPr/>
            <p:nvPr/>
          </p:nvSpPr>
          <p:spPr>
            <a:xfrm>
              <a:off x="2384350" y="751075"/>
              <a:ext cx="24325" cy="21725"/>
            </a:xfrm>
            <a:custGeom>
              <a:rect b="b" l="l" r="r" t="t"/>
              <a:pathLst>
                <a:path extrusionOk="0" fill="none" h="869" w="973">
                  <a:moveTo>
                    <a:pt x="973" y="242"/>
                  </a:moveTo>
                  <a:cubicBezTo>
                    <a:pt x="973" y="242"/>
                    <a:pt x="473" y="1"/>
                    <a:pt x="1" y="869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1D00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357945f9751_0_761"/>
            <p:cNvSpPr/>
            <p:nvPr/>
          </p:nvSpPr>
          <p:spPr>
            <a:xfrm>
              <a:off x="2182450" y="730875"/>
              <a:ext cx="62800" cy="62700"/>
            </a:xfrm>
            <a:custGeom>
              <a:rect b="b" l="l" r="r" t="t"/>
              <a:pathLst>
                <a:path extrusionOk="0" h="2508" w="2512">
                  <a:moveTo>
                    <a:pt x="1256" y="1"/>
                  </a:moveTo>
                  <a:cubicBezTo>
                    <a:pt x="1255" y="1"/>
                    <a:pt x="1253" y="1"/>
                    <a:pt x="1252" y="1"/>
                  </a:cubicBezTo>
                  <a:cubicBezTo>
                    <a:pt x="560" y="3"/>
                    <a:pt x="0" y="567"/>
                    <a:pt x="3" y="1258"/>
                  </a:cubicBezTo>
                  <a:cubicBezTo>
                    <a:pt x="5" y="1949"/>
                    <a:pt x="566" y="2507"/>
                    <a:pt x="1256" y="2507"/>
                  </a:cubicBezTo>
                  <a:cubicBezTo>
                    <a:pt x="1257" y="2507"/>
                    <a:pt x="1259" y="2507"/>
                    <a:pt x="1260" y="2507"/>
                  </a:cubicBezTo>
                  <a:cubicBezTo>
                    <a:pt x="1953" y="2505"/>
                    <a:pt x="2512" y="1942"/>
                    <a:pt x="2509" y="1250"/>
                  </a:cubicBezTo>
                  <a:cubicBezTo>
                    <a:pt x="2507" y="559"/>
                    <a:pt x="1947" y="1"/>
                    <a:pt x="1256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357945f9751_0_761"/>
            <p:cNvSpPr/>
            <p:nvPr/>
          </p:nvSpPr>
          <p:spPr>
            <a:xfrm>
              <a:off x="2196175" y="751600"/>
              <a:ext cx="23975" cy="21975"/>
            </a:xfrm>
            <a:custGeom>
              <a:rect b="b" l="l" r="r" t="t"/>
              <a:pathLst>
                <a:path extrusionOk="0" fill="none" h="879" w="959">
                  <a:moveTo>
                    <a:pt x="0" y="232"/>
                  </a:moveTo>
                  <a:cubicBezTo>
                    <a:pt x="0" y="232"/>
                    <a:pt x="505" y="1"/>
                    <a:pt x="958" y="879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1D00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357945f9751_0_761"/>
            <p:cNvSpPr/>
            <p:nvPr/>
          </p:nvSpPr>
          <p:spPr>
            <a:xfrm>
              <a:off x="2150000" y="573100"/>
              <a:ext cx="219250" cy="158675"/>
            </a:xfrm>
            <a:custGeom>
              <a:rect b="b" l="l" r="r" t="t"/>
              <a:pathLst>
                <a:path extrusionOk="0" h="6347" w="8770">
                  <a:moveTo>
                    <a:pt x="5718" y="1"/>
                  </a:moveTo>
                  <a:cubicBezTo>
                    <a:pt x="5439" y="1"/>
                    <a:pt x="5138" y="30"/>
                    <a:pt x="4813" y="97"/>
                  </a:cubicBezTo>
                  <a:cubicBezTo>
                    <a:pt x="1" y="1077"/>
                    <a:pt x="2385" y="6346"/>
                    <a:pt x="2385" y="6346"/>
                  </a:cubicBezTo>
                  <a:lnTo>
                    <a:pt x="2789" y="4350"/>
                  </a:lnTo>
                  <a:lnTo>
                    <a:pt x="4768" y="3115"/>
                  </a:lnTo>
                  <a:lnTo>
                    <a:pt x="8769" y="1978"/>
                  </a:lnTo>
                  <a:cubicBezTo>
                    <a:pt x="8769" y="1978"/>
                    <a:pt x="7998" y="1"/>
                    <a:pt x="5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357945f9751_0_761"/>
            <p:cNvSpPr/>
            <p:nvPr/>
          </p:nvSpPr>
          <p:spPr>
            <a:xfrm>
              <a:off x="2356025" y="613025"/>
              <a:ext cx="84425" cy="158350"/>
            </a:xfrm>
            <a:custGeom>
              <a:rect b="b" l="l" r="r" t="t"/>
              <a:pathLst>
                <a:path extrusionOk="0" h="6334" w="3377">
                  <a:moveTo>
                    <a:pt x="459" y="1"/>
                  </a:moveTo>
                  <a:cubicBezTo>
                    <a:pt x="185" y="1"/>
                    <a:pt x="1" y="62"/>
                    <a:pt x="1" y="62"/>
                  </a:cubicBezTo>
                  <a:lnTo>
                    <a:pt x="808" y="6334"/>
                  </a:lnTo>
                  <a:cubicBezTo>
                    <a:pt x="808" y="6334"/>
                    <a:pt x="3376" y="2973"/>
                    <a:pt x="2105" y="984"/>
                  </a:cubicBezTo>
                  <a:cubicBezTo>
                    <a:pt x="1578" y="159"/>
                    <a:pt x="90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357945f9751_0_761"/>
            <p:cNvSpPr/>
            <p:nvPr/>
          </p:nvSpPr>
          <p:spPr>
            <a:xfrm>
              <a:off x="2195225" y="605225"/>
              <a:ext cx="207700" cy="198025"/>
            </a:xfrm>
            <a:custGeom>
              <a:rect b="b" l="l" r="r" t="t"/>
              <a:pathLst>
                <a:path extrusionOk="0" h="7921" w="8308">
                  <a:moveTo>
                    <a:pt x="4348" y="1"/>
                  </a:moveTo>
                  <a:cubicBezTo>
                    <a:pt x="3334" y="1"/>
                    <a:pt x="2321" y="387"/>
                    <a:pt x="1547" y="1161"/>
                  </a:cubicBezTo>
                  <a:cubicBezTo>
                    <a:pt x="1" y="2707"/>
                    <a:pt x="1" y="5214"/>
                    <a:pt x="1547" y="6761"/>
                  </a:cubicBezTo>
                  <a:cubicBezTo>
                    <a:pt x="2291" y="7503"/>
                    <a:pt x="3297" y="7921"/>
                    <a:pt x="4347" y="7921"/>
                  </a:cubicBezTo>
                  <a:cubicBezTo>
                    <a:pt x="5398" y="7921"/>
                    <a:pt x="6405" y="7503"/>
                    <a:pt x="7147" y="6761"/>
                  </a:cubicBezTo>
                  <a:cubicBezTo>
                    <a:pt x="7890" y="6018"/>
                    <a:pt x="8307" y="5010"/>
                    <a:pt x="8307" y="3961"/>
                  </a:cubicBezTo>
                  <a:cubicBezTo>
                    <a:pt x="8307" y="2911"/>
                    <a:pt x="7890" y="1903"/>
                    <a:pt x="7147" y="1161"/>
                  </a:cubicBezTo>
                  <a:cubicBezTo>
                    <a:pt x="6374" y="387"/>
                    <a:pt x="5361" y="1"/>
                    <a:pt x="4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357945f9751_0_761"/>
            <p:cNvSpPr/>
            <p:nvPr/>
          </p:nvSpPr>
          <p:spPr>
            <a:xfrm>
              <a:off x="2256800" y="826075"/>
              <a:ext cx="93950" cy="121475"/>
            </a:xfrm>
            <a:custGeom>
              <a:rect b="b" l="l" r="r" t="t"/>
              <a:pathLst>
                <a:path extrusionOk="0" h="4859" w="3758">
                  <a:moveTo>
                    <a:pt x="3449" y="1"/>
                  </a:moveTo>
                  <a:cubicBezTo>
                    <a:pt x="3449" y="1"/>
                    <a:pt x="2863" y="679"/>
                    <a:pt x="2855" y="684"/>
                  </a:cubicBezTo>
                  <a:cubicBezTo>
                    <a:pt x="2848" y="688"/>
                    <a:pt x="2383" y="967"/>
                    <a:pt x="1842" y="967"/>
                  </a:cubicBezTo>
                  <a:cubicBezTo>
                    <a:pt x="1756" y="967"/>
                    <a:pt x="1667" y="960"/>
                    <a:pt x="1578" y="944"/>
                  </a:cubicBezTo>
                  <a:cubicBezTo>
                    <a:pt x="934" y="823"/>
                    <a:pt x="401" y="133"/>
                    <a:pt x="401" y="133"/>
                  </a:cubicBezTo>
                  <a:lnTo>
                    <a:pt x="0" y="4836"/>
                  </a:lnTo>
                  <a:lnTo>
                    <a:pt x="3757" y="4858"/>
                  </a:lnTo>
                  <a:lnTo>
                    <a:pt x="3449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357945f9751_0_761"/>
            <p:cNvSpPr/>
            <p:nvPr/>
          </p:nvSpPr>
          <p:spPr>
            <a:xfrm>
              <a:off x="2261700" y="829375"/>
              <a:ext cx="76700" cy="60025"/>
            </a:xfrm>
            <a:custGeom>
              <a:rect b="b" l="l" r="r" t="t"/>
              <a:pathLst>
                <a:path extrusionOk="0" h="2401" w="3068">
                  <a:moveTo>
                    <a:pt x="205" y="1"/>
                  </a:moveTo>
                  <a:lnTo>
                    <a:pt x="1" y="2401"/>
                  </a:lnTo>
                  <a:lnTo>
                    <a:pt x="3067" y="68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ED6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357945f9751_0_761"/>
            <p:cNvSpPr/>
            <p:nvPr/>
          </p:nvSpPr>
          <p:spPr>
            <a:xfrm>
              <a:off x="2208150" y="613700"/>
              <a:ext cx="192225" cy="241675"/>
            </a:xfrm>
            <a:custGeom>
              <a:rect b="b" l="l" r="r" t="t"/>
              <a:pathLst>
                <a:path extrusionOk="0" h="9667" w="7689">
                  <a:moveTo>
                    <a:pt x="3995" y="0"/>
                  </a:moveTo>
                  <a:cubicBezTo>
                    <a:pt x="0" y="0"/>
                    <a:pt x="377" y="3758"/>
                    <a:pt x="377" y="3758"/>
                  </a:cubicBezTo>
                  <a:cubicBezTo>
                    <a:pt x="375" y="5176"/>
                    <a:pt x="575" y="6398"/>
                    <a:pt x="776" y="7266"/>
                  </a:cubicBezTo>
                  <a:cubicBezTo>
                    <a:pt x="973" y="8116"/>
                    <a:pt x="1529" y="8710"/>
                    <a:pt x="2314" y="9189"/>
                  </a:cubicBezTo>
                  <a:lnTo>
                    <a:pt x="2457" y="9276"/>
                  </a:lnTo>
                  <a:cubicBezTo>
                    <a:pt x="2883" y="9536"/>
                    <a:pt x="3373" y="9666"/>
                    <a:pt x="3863" y="9666"/>
                  </a:cubicBezTo>
                  <a:cubicBezTo>
                    <a:pt x="4330" y="9666"/>
                    <a:pt x="4797" y="9548"/>
                    <a:pt x="5209" y="9311"/>
                  </a:cubicBezTo>
                  <a:cubicBezTo>
                    <a:pt x="6062" y="8820"/>
                    <a:pt x="6659" y="8174"/>
                    <a:pt x="6845" y="7263"/>
                  </a:cubicBezTo>
                  <a:cubicBezTo>
                    <a:pt x="7181" y="5605"/>
                    <a:pt x="7206" y="4150"/>
                    <a:pt x="7206" y="4150"/>
                  </a:cubicBezTo>
                  <a:cubicBezTo>
                    <a:pt x="7206" y="4150"/>
                    <a:pt x="7688" y="0"/>
                    <a:pt x="3997" y="0"/>
                  </a:cubicBezTo>
                  <a:cubicBezTo>
                    <a:pt x="3997" y="0"/>
                    <a:pt x="3996" y="0"/>
                    <a:pt x="3995" y="0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357945f9751_0_761"/>
            <p:cNvSpPr/>
            <p:nvPr/>
          </p:nvSpPr>
          <p:spPr>
            <a:xfrm>
              <a:off x="2335550" y="733600"/>
              <a:ext cx="15000" cy="14950"/>
            </a:xfrm>
            <a:custGeom>
              <a:rect b="b" l="l" r="r" t="t"/>
              <a:pathLst>
                <a:path extrusionOk="0" h="598" w="600">
                  <a:moveTo>
                    <a:pt x="301" y="1"/>
                  </a:moveTo>
                  <a:cubicBezTo>
                    <a:pt x="300" y="1"/>
                    <a:pt x="300" y="1"/>
                    <a:pt x="299" y="1"/>
                  </a:cubicBezTo>
                  <a:cubicBezTo>
                    <a:pt x="133" y="1"/>
                    <a:pt x="1" y="135"/>
                    <a:pt x="1" y="300"/>
                  </a:cubicBezTo>
                  <a:cubicBezTo>
                    <a:pt x="2" y="465"/>
                    <a:pt x="135" y="598"/>
                    <a:pt x="300" y="598"/>
                  </a:cubicBezTo>
                  <a:cubicBezTo>
                    <a:pt x="466" y="597"/>
                    <a:pt x="599" y="462"/>
                    <a:pt x="598" y="297"/>
                  </a:cubicBezTo>
                  <a:cubicBezTo>
                    <a:pt x="598" y="133"/>
                    <a:pt x="465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357945f9751_0_761"/>
            <p:cNvSpPr/>
            <p:nvPr/>
          </p:nvSpPr>
          <p:spPr>
            <a:xfrm>
              <a:off x="2262275" y="733850"/>
              <a:ext cx="15000" cy="14975"/>
            </a:xfrm>
            <a:custGeom>
              <a:rect b="b" l="l" r="r" t="t"/>
              <a:pathLst>
                <a:path extrusionOk="0" h="599" w="600">
                  <a:moveTo>
                    <a:pt x="301" y="1"/>
                  </a:moveTo>
                  <a:cubicBezTo>
                    <a:pt x="300" y="1"/>
                    <a:pt x="300" y="1"/>
                    <a:pt x="299" y="1"/>
                  </a:cubicBezTo>
                  <a:cubicBezTo>
                    <a:pt x="134" y="1"/>
                    <a:pt x="1" y="136"/>
                    <a:pt x="2" y="300"/>
                  </a:cubicBezTo>
                  <a:cubicBezTo>
                    <a:pt x="2" y="465"/>
                    <a:pt x="136" y="598"/>
                    <a:pt x="301" y="598"/>
                  </a:cubicBezTo>
                  <a:cubicBezTo>
                    <a:pt x="466" y="597"/>
                    <a:pt x="599" y="463"/>
                    <a:pt x="599" y="298"/>
                  </a:cubicBezTo>
                  <a:cubicBezTo>
                    <a:pt x="598" y="134"/>
                    <a:pt x="466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357945f9751_0_761"/>
            <p:cNvSpPr/>
            <p:nvPr/>
          </p:nvSpPr>
          <p:spPr>
            <a:xfrm>
              <a:off x="2299975" y="753250"/>
              <a:ext cx="10725" cy="19500"/>
            </a:xfrm>
            <a:custGeom>
              <a:rect b="b" l="l" r="r" t="t"/>
              <a:pathLst>
                <a:path extrusionOk="0" fill="none" h="780" w="429">
                  <a:moveTo>
                    <a:pt x="393" y="1"/>
                  </a:moveTo>
                  <a:lnTo>
                    <a:pt x="429" y="777"/>
                  </a:lnTo>
                  <a:lnTo>
                    <a:pt x="1" y="779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1D00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g357945f9751_0_761"/>
            <p:cNvSpPr/>
            <p:nvPr/>
          </p:nvSpPr>
          <p:spPr>
            <a:xfrm>
              <a:off x="2241625" y="680700"/>
              <a:ext cx="48150" cy="19100"/>
            </a:xfrm>
            <a:custGeom>
              <a:rect b="b" l="l" r="r" t="t"/>
              <a:pathLst>
                <a:path extrusionOk="0" h="764" w="1926">
                  <a:moveTo>
                    <a:pt x="1217" y="0"/>
                  </a:moveTo>
                  <a:cubicBezTo>
                    <a:pt x="1203" y="0"/>
                    <a:pt x="1188" y="0"/>
                    <a:pt x="1174" y="1"/>
                  </a:cubicBezTo>
                  <a:cubicBezTo>
                    <a:pt x="712" y="11"/>
                    <a:pt x="212" y="297"/>
                    <a:pt x="77" y="421"/>
                  </a:cubicBezTo>
                  <a:cubicBezTo>
                    <a:pt x="11" y="481"/>
                    <a:pt x="1" y="569"/>
                    <a:pt x="48" y="643"/>
                  </a:cubicBezTo>
                  <a:cubicBezTo>
                    <a:pt x="96" y="718"/>
                    <a:pt x="194" y="764"/>
                    <a:pt x="296" y="764"/>
                  </a:cubicBezTo>
                  <a:cubicBezTo>
                    <a:pt x="319" y="764"/>
                    <a:pt x="341" y="762"/>
                    <a:pt x="364" y="757"/>
                  </a:cubicBezTo>
                  <a:cubicBezTo>
                    <a:pt x="583" y="711"/>
                    <a:pt x="1046" y="611"/>
                    <a:pt x="1425" y="606"/>
                  </a:cubicBezTo>
                  <a:cubicBezTo>
                    <a:pt x="1925" y="599"/>
                    <a:pt x="1837" y="277"/>
                    <a:pt x="1837" y="277"/>
                  </a:cubicBezTo>
                  <a:lnTo>
                    <a:pt x="1837" y="277"/>
                  </a:lnTo>
                  <a:cubicBezTo>
                    <a:pt x="1837" y="277"/>
                    <a:pt x="1837" y="277"/>
                    <a:pt x="1837" y="277"/>
                  </a:cubicBezTo>
                  <a:cubicBezTo>
                    <a:pt x="1837" y="277"/>
                    <a:pt x="1769" y="0"/>
                    <a:pt x="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357945f9751_0_761"/>
            <p:cNvSpPr/>
            <p:nvPr/>
          </p:nvSpPr>
          <p:spPr>
            <a:xfrm>
              <a:off x="2323525" y="680875"/>
              <a:ext cx="48125" cy="19125"/>
            </a:xfrm>
            <a:custGeom>
              <a:rect b="b" l="l" r="r" t="t"/>
              <a:pathLst>
                <a:path extrusionOk="0" h="765" w="1925">
                  <a:moveTo>
                    <a:pt x="711" y="0"/>
                  </a:moveTo>
                  <a:cubicBezTo>
                    <a:pt x="156" y="0"/>
                    <a:pt x="89" y="278"/>
                    <a:pt x="89" y="278"/>
                  </a:cubicBezTo>
                  <a:cubicBezTo>
                    <a:pt x="89" y="278"/>
                    <a:pt x="0" y="600"/>
                    <a:pt x="500" y="607"/>
                  </a:cubicBezTo>
                  <a:cubicBezTo>
                    <a:pt x="880" y="612"/>
                    <a:pt x="1342" y="711"/>
                    <a:pt x="1562" y="757"/>
                  </a:cubicBezTo>
                  <a:cubicBezTo>
                    <a:pt x="1585" y="762"/>
                    <a:pt x="1608" y="764"/>
                    <a:pt x="1632" y="764"/>
                  </a:cubicBezTo>
                  <a:cubicBezTo>
                    <a:pt x="1733" y="764"/>
                    <a:pt x="1830" y="719"/>
                    <a:pt x="1877" y="645"/>
                  </a:cubicBezTo>
                  <a:cubicBezTo>
                    <a:pt x="1925" y="570"/>
                    <a:pt x="1914" y="482"/>
                    <a:pt x="1848" y="421"/>
                  </a:cubicBezTo>
                  <a:cubicBezTo>
                    <a:pt x="1714" y="298"/>
                    <a:pt x="1214" y="12"/>
                    <a:pt x="752" y="1"/>
                  </a:cubicBezTo>
                  <a:cubicBezTo>
                    <a:pt x="738" y="0"/>
                    <a:pt x="725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357945f9751_0_761"/>
            <p:cNvSpPr/>
            <p:nvPr/>
          </p:nvSpPr>
          <p:spPr>
            <a:xfrm>
              <a:off x="2293325" y="790650"/>
              <a:ext cx="36975" cy="13500"/>
            </a:xfrm>
            <a:custGeom>
              <a:rect b="b" l="l" r="r" t="t"/>
              <a:pathLst>
                <a:path extrusionOk="0" fill="none" h="540" w="1479">
                  <a:moveTo>
                    <a:pt x="1479" y="0"/>
                  </a:moveTo>
                  <a:cubicBezTo>
                    <a:pt x="1479" y="0"/>
                    <a:pt x="1038" y="539"/>
                    <a:pt x="1" y="229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1D00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357945f9751_0_761"/>
            <p:cNvSpPr/>
            <p:nvPr/>
          </p:nvSpPr>
          <p:spPr>
            <a:xfrm>
              <a:off x="2314425" y="706725"/>
              <a:ext cx="72825" cy="72800"/>
            </a:xfrm>
            <a:custGeom>
              <a:rect b="b" l="l" r="r" t="t"/>
              <a:pathLst>
                <a:path extrusionOk="0" fill="none" h="2912" w="2913">
                  <a:moveTo>
                    <a:pt x="0" y="1456"/>
                  </a:moveTo>
                  <a:cubicBezTo>
                    <a:pt x="0" y="2260"/>
                    <a:pt x="652" y="2912"/>
                    <a:pt x="1456" y="2912"/>
                  </a:cubicBezTo>
                  <a:cubicBezTo>
                    <a:pt x="2261" y="2912"/>
                    <a:pt x="2913" y="2260"/>
                    <a:pt x="2913" y="1456"/>
                  </a:cubicBezTo>
                  <a:cubicBezTo>
                    <a:pt x="2913" y="652"/>
                    <a:pt x="2261" y="0"/>
                    <a:pt x="1456" y="0"/>
                  </a:cubicBezTo>
                  <a:cubicBezTo>
                    <a:pt x="652" y="0"/>
                    <a:pt x="0" y="652"/>
                    <a:pt x="0" y="14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357945f9751_0_761"/>
            <p:cNvSpPr/>
            <p:nvPr/>
          </p:nvSpPr>
          <p:spPr>
            <a:xfrm>
              <a:off x="2223425" y="706725"/>
              <a:ext cx="72825" cy="72800"/>
            </a:xfrm>
            <a:custGeom>
              <a:rect b="b" l="l" r="r" t="t"/>
              <a:pathLst>
                <a:path extrusionOk="0" fill="none" h="2912" w="2913">
                  <a:moveTo>
                    <a:pt x="0" y="1456"/>
                  </a:moveTo>
                  <a:cubicBezTo>
                    <a:pt x="0" y="2260"/>
                    <a:pt x="652" y="2912"/>
                    <a:pt x="1457" y="2912"/>
                  </a:cubicBezTo>
                  <a:cubicBezTo>
                    <a:pt x="2261" y="2912"/>
                    <a:pt x="2913" y="2260"/>
                    <a:pt x="2913" y="1456"/>
                  </a:cubicBezTo>
                  <a:cubicBezTo>
                    <a:pt x="2913" y="652"/>
                    <a:pt x="2261" y="0"/>
                    <a:pt x="1457" y="0"/>
                  </a:cubicBezTo>
                  <a:cubicBezTo>
                    <a:pt x="652" y="0"/>
                    <a:pt x="0" y="652"/>
                    <a:pt x="0" y="145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357945f9751_0_761"/>
            <p:cNvSpPr/>
            <p:nvPr/>
          </p:nvSpPr>
          <p:spPr>
            <a:xfrm>
              <a:off x="2296225" y="743125"/>
              <a:ext cx="18225" cy="25"/>
            </a:xfrm>
            <a:custGeom>
              <a:rect b="b" l="l" r="r" t="t"/>
              <a:pathLst>
                <a:path extrusionOk="0" fill="none" h="1" w="729">
                  <a:moveTo>
                    <a:pt x="1" y="0"/>
                  </a:moveTo>
                  <a:lnTo>
                    <a:pt x="728" y="0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115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357945f9751_0_761"/>
            <p:cNvSpPr/>
            <p:nvPr/>
          </p:nvSpPr>
          <p:spPr>
            <a:xfrm>
              <a:off x="2213525" y="605225"/>
              <a:ext cx="155725" cy="81800"/>
            </a:xfrm>
            <a:custGeom>
              <a:rect b="b" l="l" r="r" t="t"/>
              <a:pathLst>
                <a:path extrusionOk="0" h="3272" w="6229">
                  <a:moveTo>
                    <a:pt x="3742" y="0"/>
                  </a:moveTo>
                  <a:cubicBezTo>
                    <a:pt x="631" y="0"/>
                    <a:pt x="1" y="3200"/>
                    <a:pt x="1" y="3200"/>
                  </a:cubicBezTo>
                  <a:cubicBezTo>
                    <a:pt x="394" y="3249"/>
                    <a:pt x="746" y="3271"/>
                    <a:pt x="1062" y="3271"/>
                  </a:cubicBezTo>
                  <a:cubicBezTo>
                    <a:pt x="3426" y="3271"/>
                    <a:pt x="3764" y="2043"/>
                    <a:pt x="3764" y="2043"/>
                  </a:cubicBezTo>
                  <a:cubicBezTo>
                    <a:pt x="3916" y="2506"/>
                    <a:pt x="3764" y="2976"/>
                    <a:pt x="3764" y="2976"/>
                  </a:cubicBezTo>
                  <a:cubicBezTo>
                    <a:pt x="6228" y="2440"/>
                    <a:pt x="5922" y="436"/>
                    <a:pt x="5922" y="436"/>
                  </a:cubicBezTo>
                  <a:cubicBezTo>
                    <a:pt x="5086" y="128"/>
                    <a:pt x="4365" y="0"/>
                    <a:pt x="3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357945f9751_0_761"/>
            <p:cNvSpPr/>
            <p:nvPr/>
          </p:nvSpPr>
          <p:spPr>
            <a:xfrm>
              <a:off x="2358725" y="629400"/>
              <a:ext cx="37050" cy="67775"/>
            </a:xfrm>
            <a:custGeom>
              <a:rect b="b" l="l" r="r" t="t"/>
              <a:pathLst>
                <a:path extrusionOk="0" h="2711" w="1482">
                  <a:moveTo>
                    <a:pt x="1" y="1"/>
                  </a:moveTo>
                  <a:cubicBezTo>
                    <a:pt x="1" y="1"/>
                    <a:pt x="150" y="1878"/>
                    <a:pt x="1399" y="2711"/>
                  </a:cubicBezTo>
                  <a:cubicBezTo>
                    <a:pt x="1399" y="2711"/>
                    <a:pt x="1482" y="170"/>
                    <a:pt x="1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9" name="Google Shape;1329;g357945f9751_0_761"/>
          <p:cNvSpPr txBox="1"/>
          <p:nvPr/>
        </p:nvSpPr>
        <p:spPr>
          <a:xfrm>
            <a:off x="1461975" y="825675"/>
            <a:ext cx="7177800" cy="4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A30D"/>
              </a:buClr>
              <a:buSzPts val="1400"/>
              <a:buFont typeface="Fira Sans Condensed Medium"/>
              <a:buChar char="●"/>
            </a:pPr>
            <a:r>
              <a:rPr lang="en">
                <a:solidFill>
                  <a:srgbClr val="F8A30D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United States Disease Mortality</a:t>
            </a:r>
            <a:endParaRPr>
              <a:solidFill>
                <a:srgbClr val="F8A30D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○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 lot of disease categories cannot be model by ARIMA 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■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Random, White noise behavior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○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Among those that can be model, Cardiovascular disease shows the most promising result based on out of sample validation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A30D"/>
              </a:buClr>
              <a:buSzPts val="1400"/>
              <a:buFont typeface="Fira Sans Condensed Medium"/>
              <a:buChar char="●"/>
            </a:pPr>
            <a:r>
              <a:rPr lang="en">
                <a:solidFill>
                  <a:srgbClr val="F8A30D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International and External Variables Impact on Disease Mortality</a:t>
            </a:r>
            <a:endParaRPr>
              <a:solidFill>
                <a:srgbClr val="F8A30D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Char char="○"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Random and Fixed effect models: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Condensed Medium"/>
              <a:buChar char="■"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There are no significant effects of the external factors and past lag of the data itself on the mean mortality rate.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 Medium"/>
              <a:buChar char="○"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Between model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 Medium"/>
              <a:buChar char="■"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the first lag of mean mortality rate, mean income, mean urbanization rate and mean recovery rate of the between models are statistically significant 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 Condensed Medium"/>
              <a:buChar char="■"/>
            </a:pPr>
            <a:r>
              <a:rPr lang="en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 best performer in predicting mortality rate</a:t>
            </a:r>
            <a:endParaRPr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57945f9751_0_87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Outbreak of the 2000s</a:t>
            </a:r>
            <a:endParaRPr/>
          </a:p>
        </p:txBody>
      </p:sp>
      <p:sp>
        <p:nvSpPr>
          <p:cNvPr id="1126" name="Google Shape;1126;g357945f9751_0_87"/>
          <p:cNvSpPr txBox="1"/>
          <p:nvPr/>
        </p:nvSpPr>
        <p:spPr>
          <a:xfrm>
            <a:off x="-202747" y="1992675"/>
            <a:ext cx="1132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1999-2002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g357945f9751_0_87"/>
          <p:cNvSpPr txBox="1"/>
          <p:nvPr/>
        </p:nvSpPr>
        <p:spPr>
          <a:xfrm>
            <a:off x="7275" y="1206075"/>
            <a:ext cx="1654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West Nile Virus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g357945f9751_0_87"/>
          <p:cNvSpPr txBox="1"/>
          <p:nvPr/>
        </p:nvSpPr>
        <p:spPr>
          <a:xfrm>
            <a:off x="1070775" y="2268700"/>
            <a:ext cx="1654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Anthrax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g357945f9751_0_87"/>
          <p:cNvSpPr/>
          <p:nvPr/>
        </p:nvSpPr>
        <p:spPr>
          <a:xfrm>
            <a:off x="-152400" y="1856875"/>
            <a:ext cx="16047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g357945f9751_0_87"/>
          <p:cNvSpPr/>
          <p:nvPr/>
        </p:nvSpPr>
        <p:spPr>
          <a:xfrm>
            <a:off x="1430201" y="1856875"/>
            <a:ext cx="1218600" cy="1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1" name="Google Shape;1131;g357945f9751_0_87"/>
          <p:cNvGrpSpPr/>
          <p:nvPr/>
        </p:nvGrpSpPr>
        <p:grpSpPr>
          <a:xfrm>
            <a:off x="1064845" y="1479997"/>
            <a:ext cx="745800" cy="788696"/>
            <a:chOff x="2525595" y="2702596"/>
            <a:chExt cx="745800" cy="788696"/>
          </a:xfrm>
        </p:grpSpPr>
        <p:sp>
          <p:nvSpPr>
            <p:cNvPr id="1132" name="Google Shape;1132;g357945f9751_0_87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2001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33" name="Google Shape;1133;g357945f9751_0_87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34" name="Google Shape;1134;g357945f9751_0_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5" name="Google Shape;1135;g357945f9751_0_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6" name="Google Shape;1136;g357945f9751_0_87"/>
          <p:cNvGrpSpPr/>
          <p:nvPr/>
        </p:nvGrpSpPr>
        <p:grpSpPr>
          <a:xfrm>
            <a:off x="182275" y="1577466"/>
            <a:ext cx="92400" cy="411825"/>
            <a:chOff x="845575" y="2563700"/>
            <a:chExt cx="92400" cy="411825"/>
          </a:xfrm>
        </p:grpSpPr>
        <p:cxnSp>
          <p:nvCxnSpPr>
            <p:cNvPr id="1137" name="Google Shape;1137;g357945f9751_0_8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8" name="Google Shape;1138;g357945f9751_0_8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g357945f9751_0_87"/>
          <p:cNvSpPr txBox="1"/>
          <p:nvPr/>
        </p:nvSpPr>
        <p:spPr>
          <a:xfrm>
            <a:off x="2088290" y="1992663"/>
            <a:ext cx="1132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2003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g357945f9751_0_87"/>
          <p:cNvSpPr txBox="1"/>
          <p:nvPr/>
        </p:nvSpPr>
        <p:spPr>
          <a:xfrm>
            <a:off x="2201825" y="1203800"/>
            <a:ext cx="1132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SARS-CoV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g357945f9751_0_87"/>
          <p:cNvSpPr/>
          <p:nvPr/>
        </p:nvSpPr>
        <p:spPr>
          <a:xfrm>
            <a:off x="2656950" y="1855200"/>
            <a:ext cx="12186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2" name="Google Shape;1142;g357945f9751_0_87"/>
          <p:cNvGrpSpPr/>
          <p:nvPr/>
        </p:nvGrpSpPr>
        <p:grpSpPr>
          <a:xfrm>
            <a:off x="2605525" y="1575778"/>
            <a:ext cx="92400" cy="411825"/>
            <a:chOff x="845575" y="2563700"/>
            <a:chExt cx="92400" cy="411825"/>
          </a:xfrm>
        </p:grpSpPr>
        <p:cxnSp>
          <p:nvCxnSpPr>
            <p:cNvPr id="1143" name="Google Shape;1143;g357945f9751_0_8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4" name="Google Shape;1144;g357945f9751_0_8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g357945f9751_0_87"/>
          <p:cNvSpPr txBox="1"/>
          <p:nvPr/>
        </p:nvSpPr>
        <p:spPr>
          <a:xfrm>
            <a:off x="3498725" y="2268700"/>
            <a:ext cx="915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Mumps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g357945f9751_0_87"/>
          <p:cNvSpPr/>
          <p:nvPr/>
        </p:nvSpPr>
        <p:spPr>
          <a:xfrm>
            <a:off x="3858151" y="1856875"/>
            <a:ext cx="1218600" cy="1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g357945f9751_0_87"/>
          <p:cNvGrpSpPr/>
          <p:nvPr/>
        </p:nvGrpSpPr>
        <p:grpSpPr>
          <a:xfrm>
            <a:off x="3492795" y="1479997"/>
            <a:ext cx="745800" cy="788696"/>
            <a:chOff x="2525595" y="2702596"/>
            <a:chExt cx="745800" cy="788696"/>
          </a:xfrm>
        </p:grpSpPr>
        <p:sp>
          <p:nvSpPr>
            <p:cNvPr id="1148" name="Google Shape;1148;g357945f9751_0_87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2006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49" name="Google Shape;1149;g357945f9751_0_87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50" name="Google Shape;1150;g357945f9751_0_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1" name="Google Shape;1151;g357945f9751_0_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52" name="Google Shape;1152;g357945f9751_0_87"/>
          <p:cNvSpPr txBox="1"/>
          <p:nvPr/>
        </p:nvSpPr>
        <p:spPr>
          <a:xfrm>
            <a:off x="4510290" y="1992663"/>
            <a:ext cx="1132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2006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g357945f9751_0_87"/>
          <p:cNvSpPr txBox="1"/>
          <p:nvPr/>
        </p:nvSpPr>
        <p:spPr>
          <a:xfrm>
            <a:off x="4273150" y="1199300"/>
            <a:ext cx="1845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E.coli &amp; Salmonella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g357945f9751_0_87"/>
          <p:cNvSpPr/>
          <p:nvPr/>
        </p:nvSpPr>
        <p:spPr>
          <a:xfrm>
            <a:off x="5078950" y="1855200"/>
            <a:ext cx="12186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g357945f9751_0_87"/>
          <p:cNvGrpSpPr/>
          <p:nvPr/>
        </p:nvGrpSpPr>
        <p:grpSpPr>
          <a:xfrm>
            <a:off x="5027525" y="1575778"/>
            <a:ext cx="92400" cy="411825"/>
            <a:chOff x="845575" y="2563700"/>
            <a:chExt cx="92400" cy="411825"/>
          </a:xfrm>
        </p:grpSpPr>
        <p:cxnSp>
          <p:nvCxnSpPr>
            <p:cNvPr id="1156" name="Google Shape;1156;g357945f9751_0_8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7" name="Google Shape;1157;g357945f9751_0_8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8" name="Google Shape;1158;g357945f9751_0_87"/>
          <p:cNvSpPr txBox="1"/>
          <p:nvPr/>
        </p:nvSpPr>
        <p:spPr>
          <a:xfrm>
            <a:off x="5678400" y="2273200"/>
            <a:ext cx="1218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H1N1 Virus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g357945f9751_0_87"/>
          <p:cNvSpPr/>
          <p:nvPr/>
        </p:nvSpPr>
        <p:spPr>
          <a:xfrm>
            <a:off x="6280151" y="1856875"/>
            <a:ext cx="1218600" cy="1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g357945f9751_0_87"/>
          <p:cNvGrpSpPr/>
          <p:nvPr/>
        </p:nvGrpSpPr>
        <p:grpSpPr>
          <a:xfrm>
            <a:off x="5914795" y="1479997"/>
            <a:ext cx="745800" cy="788696"/>
            <a:chOff x="2525595" y="2702596"/>
            <a:chExt cx="745800" cy="788696"/>
          </a:xfrm>
        </p:grpSpPr>
        <p:sp>
          <p:nvSpPr>
            <p:cNvPr id="1161" name="Google Shape;1161;g357945f9751_0_87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2009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2" name="Google Shape;1162;g357945f9751_0_87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63" name="Google Shape;1163;g357945f9751_0_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64" name="Google Shape;1164;g357945f9751_0_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5" name="Google Shape;1165;g357945f9751_0_87"/>
          <p:cNvSpPr txBox="1"/>
          <p:nvPr/>
        </p:nvSpPr>
        <p:spPr>
          <a:xfrm>
            <a:off x="6897740" y="1994363"/>
            <a:ext cx="1132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2012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g357945f9751_0_87"/>
          <p:cNvSpPr txBox="1"/>
          <p:nvPr/>
        </p:nvSpPr>
        <p:spPr>
          <a:xfrm>
            <a:off x="6660600" y="1201000"/>
            <a:ext cx="1845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Whooping Cough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g357945f9751_0_87"/>
          <p:cNvSpPr/>
          <p:nvPr/>
        </p:nvSpPr>
        <p:spPr>
          <a:xfrm>
            <a:off x="7466400" y="1856900"/>
            <a:ext cx="12186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8" name="Google Shape;1168;g357945f9751_0_87"/>
          <p:cNvGrpSpPr/>
          <p:nvPr/>
        </p:nvGrpSpPr>
        <p:grpSpPr>
          <a:xfrm>
            <a:off x="7414975" y="1577478"/>
            <a:ext cx="92400" cy="411825"/>
            <a:chOff x="845575" y="2563700"/>
            <a:chExt cx="92400" cy="411825"/>
          </a:xfrm>
        </p:grpSpPr>
        <p:cxnSp>
          <p:nvCxnSpPr>
            <p:cNvPr id="1169" name="Google Shape;1169;g357945f9751_0_87"/>
            <p:cNvCxnSpPr/>
            <p:nvPr/>
          </p:nvCxnSpPr>
          <p:spPr>
            <a:xfrm>
              <a:off x="891775" y="2616125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0" name="Google Shape;1170;g357945f9751_0_87"/>
            <p:cNvSpPr/>
            <p:nvPr/>
          </p:nvSpPr>
          <p:spPr>
            <a:xfrm>
              <a:off x="845575" y="2563700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g357945f9751_0_87"/>
          <p:cNvSpPr txBox="1"/>
          <p:nvPr/>
        </p:nvSpPr>
        <p:spPr>
          <a:xfrm>
            <a:off x="8245700" y="2273200"/>
            <a:ext cx="745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Ebola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2" name="Google Shape;1172;g357945f9751_0_87"/>
          <p:cNvGrpSpPr/>
          <p:nvPr/>
        </p:nvGrpSpPr>
        <p:grpSpPr>
          <a:xfrm>
            <a:off x="8177295" y="1479997"/>
            <a:ext cx="745800" cy="788696"/>
            <a:chOff x="2525595" y="2702596"/>
            <a:chExt cx="745800" cy="788696"/>
          </a:xfrm>
        </p:grpSpPr>
        <p:sp>
          <p:nvSpPr>
            <p:cNvPr id="1173" name="Google Shape;1173;g357945f9751_0_87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2014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74" name="Google Shape;1174;g357945f9751_0_87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75" name="Google Shape;1175;g357945f9751_0_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76" name="Google Shape;1176;g357945f9751_0_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7" name="Google Shape;1177;g357945f9751_0_87"/>
          <p:cNvSpPr/>
          <p:nvPr/>
        </p:nvSpPr>
        <p:spPr>
          <a:xfrm>
            <a:off x="4866150" y="3142800"/>
            <a:ext cx="1845900" cy="13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357945f9751_0_87"/>
          <p:cNvSpPr/>
          <p:nvPr/>
        </p:nvSpPr>
        <p:spPr>
          <a:xfrm>
            <a:off x="6704399" y="3142775"/>
            <a:ext cx="1980600" cy="13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g357945f9751_0_87"/>
          <p:cNvGrpSpPr/>
          <p:nvPr/>
        </p:nvGrpSpPr>
        <p:grpSpPr>
          <a:xfrm>
            <a:off x="6339045" y="2765885"/>
            <a:ext cx="745800" cy="788696"/>
            <a:chOff x="2525595" y="2702596"/>
            <a:chExt cx="745800" cy="788696"/>
          </a:xfrm>
        </p:grpSpPr>
        <p:sp>
          <p:nvSpPr>
            <p:cNvPr id="1180" name="Google Shape;1180;g357945f9751_0_87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2016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1" name="Google Shape;1181;g357945f9751_0_87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82" name="Google Shape;1182;g357945f9751_0_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83" name="Google Shape;1183;g357945f9751_0_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4" name="Google Shape;1184;g357945f9751_0_87"/>
          <p:cNvSpPr/>
          <p:nvPr/>
        </p:nvSpPr>
        <p:spPr>
          <a:xfrm rot="5400000">
            <a:off x="7931250" y="2178872"/>
            <a:ext cx="1468200" cy="795300"/>
          </a:xfrm>
          <a:prstGeom prst="blockArc">
            <a:avLst>
              <a:gd fmla="val 10726680" name="adj1"/>
              <a:gd fmla="val 0" name="adj2"/>
              <a:gd fmla="val 2500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185" name="Google Shape;1185;g357945f9751_0_87"/>
          <p:cNvGrpSpPr/>
          <p:nvPr/>
        </p:nvGrpSpPr>
        <p:grpSpPr>
          <a:xfrm>
            <a:off x="4482245" y="2765885"/>
            <a:ext cx="745800" cy="788696"/>
            <a:chOff x="2525595" y="2702596"/>
            <a:chExt cx="745800" cy="788696"/>
          </a:xfrm>
        </p:grpSpPr>
        <p:sp>
          <p:nvSpPr>
            <p:cNvPr id="1186" name="Google Shape;1186;g357945f9751_0_87"/>
            <p:cNvSpPr txBox="1"/>
            <p:nvPr/>
          </p:nvSpPr>
          <p:spPr>
            <a:xfrm>
              <a:off x="2525595" y="2702596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7" name="Google Shape;1187;g357945f9751_0_87"/>
            <p:cNvGrpSpPr/>
            <p:nvPr/>
          </p:nvGrpSpPr>
          <p:grpSpPr>
            <a:xfrm rot="10800000">
              <a:off x="2849073" y="3079467"/>
              <a:ext cx="92400" cy="411825"/>
              <a:chOff x="2070100" y="2563700"/>
              <a:chExt cx="92400" cy="411825"/>
            </a:xfrm>
          </p:grpSpPr>
          <p:cxnSp>
            <p:nvCxnSpPr>
              <p:cNvPr id="1188" name="Google Shape;1188;g357945f9751_0_87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89" name="Google Shape;1189;g357945f9751_0_87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0" name="Google Shape;1190;g357945f9751_0_87"/>
          <p:cNvSpPr txBox="1"/>
          <p:nvPr/>
        </p:nvSpPr>
        <p:spPr>
          <a:xfrm>
            <a:off x="6280150" y="3554575"/>
            <a:ext cx="1132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Zika Virus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g357945f9751_0_87"/>
          <p:cNvSpPr txBox="1"/>
          <p:nvPr/>
        </p:nvSpPr>
        <p:spPr>
          <a:xfrm>
            <a:off x="4346225" y="3554575"/>
            <a:ext cx="1132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COVID-19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57945f9751_0_75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and Significance</a:t>
            </a:r>
            <a:endParaRPr/>
          </a:p>
        </p:txBody>
      </p:sp>
      <p:sp>
        <p:nvSpPr>
          <p:cNvPr id="1197" name="Google Shape;1197;g357945f9751_0_75"/>
          <p:cNvSpPr txBox="1"/>
          <p:nvPr/>
        </p:nvSpPr>
        <p:spPr>
          <a:xfrm>
            <a:off x="456375" y="712275"/>
            <a:ext cx="7919100" cy="3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A30D"/>
              </a:buClr>
              <a:buSzPts val="1400"/>
              <a:buFont typeface="Fira Sans Condensed Medium"/>
              <a:buChar char="●"/>
            </a:pPr>
            <a:r>
              <a:rPr lang="en">
                <a:solidFill>
                  <a:srgbClr val="F8A30D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Purpose</a:t>
            </a:r>
            <a:endParaRPr>
              <a:solidFill>
                <a:srgbClr val="F8A30D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○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Arima model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■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United States data time series analysis of eleven disease categories, including Autoimmune, Bacterial, Cardiovascular, Chronic, Genetic,  Infectious, Metabolic, Neurological, Parasitic, Respiratory, and Viral, starting from the year 2000 until 2024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○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Dynamic panel data model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■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predict the mortality rate in all disease categories by using the other 18 features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A30D"/>
              </a:buClr>
              <a:buSzPts val="1400"/>
              <a:buFont typeface="Fira Sans Condensed Medium"/>
              <a:buChar char="●"/>
            </a:pPr>
            <a:r>
              <a:rPr lang="en">
                <a:solidFill>
                  <a:srgbClr val="F8A30D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Significance</a:t>
            </a:r>
            <a:endParaRPr>
              <a:solidFill>
                <a:srgbClr val="F8A30D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○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Efficient allocation of resources and medical staffs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○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Preventative healthcare 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57945f9751_0_83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03" name="Google Shape;1203;g357945f9751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00" y="809263"/>
            <a:ext cx="6236474" cy="39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g357945f9751_0_83"/>
          <p:cNvSpPr txBox="1"/>
          <p:nvPr/>
        </p:nvSpPr>
        <p:spPr>
          <a:xfrm>
            <a:off x="2823375" y="4717050"/>
            <a:ext cx="5137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Figure 1. Mean mortality rate of eleven disease categories from 2000 until 2024.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5" name="Google Shape;1205;g357945f9751_0_83"/>
          <p:cNvSpPr txBox="1"/>
          <p:nvPr/>
        </p:nvSpPr>
        <p:spPr>
          <a:xfrm>
            <a:off x="197925" y="1034900"/>
            <a:ext cx="19998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●"/>
            </a:pPr>
            <a:r>
              <a:rPr lang="en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Most disease mortality fluctuating around mean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1206" name="Google Shape;1206;g357945f9751_0_83"/>
          <p:cNvCxnSpPr/>
          <p:nvPr/>
        </p:nvCxnSpPr>
        <p:spPr>
          <a:xfrm flipH="1" rot="10800000">
            <a:off x="5722775" y="3828325"/>
            <a:ext cx="927600" cy="52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357945f9751_0_91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212" name="Google Shape;1212;g357945f9751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475" y="791450"/>
            <a:ext cx="6293450" cy="39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g357945f9751_0_91"/>
          <p:cNvSpPr txBox="1"/>
          <p:nvPr/>
        </p:nvSpPr>
        <p:spPr>
          <a:xfrm>
            <a:off x="2449475" y="4734950"/>
            <a:ext cx="6747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2. Mean mortality rate by cardiovascular and viral disease amongst twenty countries from 2000 until 2024. More disease categories are available in the appendix. </a:t>
            </a:r>
            <a:endParaRPr sz="1100">
              <a:highlight>
                <a:schemeClr val="lt1"/>
              </a:highlight>
            </a:endParaRPr>
          </a:p>
        </p:txBody>
      </p:sp>
      <p:sp>
        <p:nvSpPr>
          <p:cNvPr id="1214" name="Google Shape;1214;g357945f9751_0_91"/>
          <p:cNvSpPr txBox="1"/>
          <p:nvPr/>
        </p:nvSpPr>
        <p:spPr>
          <a:xfrm>
            <a:off x="197925" y="1034900"/>
            <a:ext cx="19998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 Medium"/>
              <a:buChar char="●"/>
            </a:pPr>
            <a:r>
              <a:rPr lang="en" sz="1200"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The mortality rate of a particular disease trend observed in the United States does not translate to the same observation for the rest of the world. </a:t>
            </a:r>
            <a:endParaRPr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1215" name="Google Shape;1215;g357945f9751_0_91"/>
          <p:cNvCxnSpPr/>
          <p:nvPr/>
        </p:nvCxnSpPr>
        <p:spPr>
          <a:xfrm flipH="1" rot="10800000">
            <a:off x="7722450" y="3931400"/>
            <a:ext cx="927600" cy="52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357945f9751_0_95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</a:t>
            </a:r>
            <a:endParaRPr/>
          </a:p>
        </p:txBody>
      </p:sp>
      <p:sp>
        <p:nvSpPr>
          <p:cNvPr id="1221" name="Google Shape;1221;g357945f9751_0_95"/>
          <p:cNvSpPr txBox="1"/>
          <p:nvPr>
            <p:ph idx="4294967295" type="subTitle"/>
          </p:nvPr>
        </p:nvSpPr>
        <p:spPr>
          <a:xfrm>
            <a:off x="-157150" y="2219425"/>
            <a:ext cx="3348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rgbClr val="F8A30D"/>
                </a:solidFill>
              </a:rPr>
              <a:t>Autoregressive term</a:t>
            </a:r>
            <a:endParaRPr b="1">
              <a:solidFill>
                <a:srgbClr val="F8A30D"/>
              </a:solidFill>
            </a:endParaRPr>
          </a:p>
        </p:txBody>
      </p:sp>
      <p:sp>
        <p:nvSpPr>
          <p:cNvPr id="1222" name="Google Shape;1222;g357945f9751_0_95"/>
          <p:cNvSpPr txBox="1"/>
          <p:nvPr>
            <p:ph idx="4294967295" type="subTitle"/>
          </p:nvPr>
        </p:nvSpPr>
        <p:spPr>
          <a:xfrm>
            <a:off x="-157150" y="2641300"/>
            <a:ext cx="30309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Chronic disease (1,0,0) 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Genetic disease (1,0,0)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Infectious disease (2,0,0)</a:t>
            </a:r>
            <a:endParaRPr/>
          </a:p>
        </p:txBody>
      </p:sp>
      <p:sp>
        <p:nvSpPr>
          <p:cNvPr id="1223" name="Google Shape;1223;g357945f9751_0_95"/>
          <p:cNvSpPr/>
          <p:nvPr/>
        </p:nvSpPr>
        <p:spPr>
          <a:xfrm>
            <a:off x="1145422" y="1282507"/>
            <a:ext cx="743425" cy="714413"/>
          </a:xfrm>
          <a:custGeom>
            <a:rect b="b" l="l" r="r" t="t"/>
            <a:pathLst>
              <a:path extrusionOk="0" h="23786" w="24754">
                <a:moveTo>
                  <a:pt x="7290" y="1406"/>
                </a:moveTo>
                <a:cubicBezTo>
                  <a:pt x="4097" y="2942"/>
                  <a:pt x="257" y="6621"/>
                  <a:pt x="14" y="10138"/>
                </a:cubicBezTo>
                <a:cubicBezTo>
                  <a:pt x="-228" y="13655"/>
                  <a:pt x="2642" y="20527"/>
                  <a:pt x="5835" y="22508"/>
                </a:cubicBezTo>
                <a:cubicBezTo>
                  <a:pt x="9029" y="24489"/>
                  <a:pt x="16022" y="24044"/>
                  <a:pt x="19175" y="22023"/>
                </a:cubicBezTo>
                <a:cubicBezTo>
                  <a:pt x="22328" y="20002"/>
                  <a:pt x="24754" y="13897"/>
                  <a:pt x="24754" y="10380"/>
                </a:cubicBezTo>
                <a:cubicBezTo>
                  <a:pt x="24754" y="6863"/>
                  <a:pt x="22086" y="2417"/>
                  <a:pt x="19175" y="921"/>
                </a:cubicBezTo>
                <a:cubicBezTo>
                  <a:pt x="16264" y="-575"/>
                  <a:pt x="10484" y="-130"/>
                  <a:pt x="7290" y="14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g357945f9751_0_95"/>
          <p:cNvSpPr txBox="1"/>
          <p:nvPr/>
        </p:nvSpPr>
        <p:spPr>
          <a:xfrm>
            <a:off x="1328588" y="1428813"/>
            <a:ext cx="377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5" name="Google Shape;1225;g357945f9751_0_95"/>
          <p:cNvSpPr/>
          <p:nvPr/>
        </p:nvSpPr>
        <p:spPr>
          <a:xfrm>
            <a:off x="4132260" y="1282519"/>
            <a:ext cx="743425" cy="714413"/>
          </a:xfrm>
          <a:custGeom>
            <a:rect b="b" l="l" r="r" t="t"/>
            <a:pathLst>
              <a:path extrusionOk="0" h="23786" w="24754">
                <a:moveTo>
                  <a:pt x="7290" y="1406"/>
                </a:moveTo>
                <a:cubicBezTo>
                  <a:pt x="4097" y="2942"/>
                  <a:pt x="257" y="6621"/>
                  <a:pt x="14" y="10138"/>
                </a:cubicBezTo>
                <a:cubicBezTo>
                  <a:pt x="-228" y="13655"/>
                  <a:pt x="2642" y="20527"/>
                  <a:pt x="5835" y="22508"/>
                </a:cubicBezTo>
                <a:cubicBezTo>
                  <a:pt x="9029" y="24489"/>
                  <a:pt x="16022" y="24044"/>
                  <a:pt x="19175" y="22023"/>
                </a:cubicBezTo>
                <a:cubicBezTo>
                  <a:pt x="22328" y="20002"/>
                  <a:pt x="24754" y="13897"/>
                  <a:pt x="24754" y="10380"/>
                </a:cubicBezTo>
                <a:cubicBezTo>
                  <a:pt x="24754" y="6863"/>
                  <a:pt x="22086" y="2417"/>
                  <a:pt x="19175" y="921"/>
                </a:cubicBezTo>
                <a:cubicBezTo>
                  <a:pt x="16264" y="-575"/>
                  <a:pt x="10484" y="-130"/>
                  <a:pt x="7290" y="14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g357945f9751_0_95"/>
          <p:cNvSpPr txBox="1"/>
          <p:nvPr/>
        </p:nvSpPr>
        <p:spPr>
          <a:xfrm>
            <a:off x="4315425" y="1428825"/>
            <a:ext cx="377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7" name="Google Shape;1227;g357945f9751_0_95"/>
          <p:cNvSpPr/>
          <p:nvPr/>
        </p:nvSpPr>
        <p:spPr>
          <a:xfrm>
            <a:off x="6988327" y="1282500"/>
            <a:ext cx="1246735" cy="714413"/>
          </a:xfrm>
          <a:custGeom>
            <a:rect b="b" l="l" r="r" t="t"/>
            <a:pathLst>
              <a:path extrusionOk="0" h="23786" w="24754">
                <a:moveTo>
                  <a:pt x="7290" y="1406"/>
                </a:moveTo>
                <a:cubicBezTo>
                  <a:pt x="4097" y="2942"/>
                  <a:pt x="257" y="6621"/>
                  <a:pt x="14" y="10138"/>
                </a:cubicBezTo>
                <a:cubicBezTo>
                  <a:pt x="-228" y="13655"/>
                  <a:pt x="2642" y="20527"/>
                  <a:pt x="5835" y="22508"/>
                </a:cubicBezTo>
                <a:cubicBezTo>
                  <a:pt x="9029" y="24489"/>
                  <a:pt x="16022" y="24044"/>
                  <a:pt x="19175" y="22023"/>
                </a:cubicBezTo>
                <a:cubicBezTo>
                  <a:pt x="22328" y="20002"/>
                  <a:pt x="24754" y="13897"/>
                  <a:pt x="24754" y="10380"/>
                </a:cubicBezTo>
                <a:cubicBezTo>
                  <a:pt x="24754" y="6863"/>
                  <a:pt x="22086" y="2417"/>
                  <a:pt x="19175" y="921"/>
                </a:cubicBezTo>
                <a:cubicBezTo>
                  <a:pt x="16264" y="-575"/>
                  <a:pt x="10484" y="-130"/>
                  <a:pt x="7290" y="14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g357945f9751_0_95"/>
          <p:cNvSpPr txBox="1"/>
          <p:nvPr/>
        </p:nvSpPr>
        <p:spPr>
          <a:xfrm>
            <a:off x="7187122" y="1352600"/>
            <a:ext cx="1047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(0,0,0)</a:t>
            </a:r>
            <a:endParaRPr b="1" sz="2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9" name="Google Shape;1229;g357945f9751_0_95"/>
          <p:cNvSpPr txBox="1"/>
          <p:nvPr>
            <p:ph idx="4294967295" type="subTitle"/>
          </p:nvPr>
        </p:nvSpPr>
        <p:spPr>
          <a:xfrm>
            <a:off x="2821500" y="2219425"/>
            <a:ext cx="3348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rgbClr val="F8A30D"/>
                </a:solidFill>
              </a:rPr>
              <a:t>Moving average</a:t>
            </a:r>
            <a:r>
              <a:rPr b="1" lang="en">
                <a:solidFill>
                  <a:srgbClr val="F8A30D"/>
                </a:solidFill>
              </a:rPr>
              <a:t> term</a:t>
            </a:r>
            <a:endParaRPr b="1">
              <a:solidFill>
                <a:srgbClr val="F8A30D"/>
              </a:solidFill>
            </a:endParaRPr>
          </a:p>
        </p:txBody>
      </p:sp>
      <p:sp>
        <p:nvSpPr>
          <p:cNvPr id="1230" name="Google Shape;1230;g357945f9751_0_95"/>
          <p:cNvSpPr txBox="1"/>
          <p:nvPr>
            <p:ph idx="4294967295" type="subTitle"/>
          </p:nvPr>
        </p:nvSpPr>
        <p:spPr>
          <a:xfrm>
            <a:off x="2739875" y="2641300"/>
            <a:ext cx="33486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Cardiovascular disease (0,0,2) 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Neurological disease (0,0,1)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Viral disease (0,0,2)</a:t>
            </a:r>
            <a:endParaRPr/>
          </a:p>
        </p:txBody>
      </p:sp>
      <p:sp>
        <p:nvSpPr>
          <p:cNvPr id="1231" name="Google Shape;1231;g357945f9751_0_95"/>
          <p:cNvSpPr txBox="1"/>
          <p:nvPr>
            <p:ph idx="4294967295" type="subTitle"/>
          </p:nvPr>
        </p:nvSpPr>
        <p:spPr>
          <a:xfrm>
            <a:off x="5969200" y="2255500"/>
            <a:ext cx="2856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Autoimmune disease 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Bacterial disease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Metabolic disease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Parasitic disease</a:t>
            </a:r>
            <a:endParaRPr/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Respiratory disease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357945f9751_0_663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Sample Validation</a:t>
            </a:r>
            <a:endParaRPr/>
          </a:p>
        </p:txBody>
      </p:sp>
      <p:pic>
        <p:nvPicPr>
          <p:cNvPr id="1237" name="Google Shape;1237;g357945f9751_0_6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500" y="985150"/>
            <a:ext cx="50292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g357945f9751_0_663"/>
          <p:cNvSpPr txBox="1"/>
          <p:nvPr/>
        </p:nvSpPr>
        <p:spPr>
          <a:xfrm>
            <a:off x="3243925" y="4566550"/>
            <a:ext cx="5698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Figure 3. Plot of forecast (red line) vs actual(black line) values of the mean mortality for each disease category. </a:t>
            </a:r>
            <a:endParaRPr>
              <a:highlight>
                <a:schemeClr val="lt1"/>
              </a:highlight>
            </a:endParaRPr>
          </a:p>
        </p:txBody>
      </p:sp>
      <p:graphicFrame>
        <p:nvGraphicFramePr>
          <p:cNvPr id="1239" name="Google Shape;1239;g357945f9751_0_663"/>
          <p:cNvGraphicFramePr/>
          <p:nvPr/>
        </p:nvGraphicFramePr>
        <p:xfrm>
          <a:off x="908950" y="98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{E4889214-752D-46FA-B1BF-60F730494A1A}</a:tableStyleId>
              </a:tblPr>
              <a:tblGrid>
                <a:gridCol w="1009650"/>
                <a:gridCol w="904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Disease Category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values</a:t>
                      </a:r>
                      <a:endParaRPr b="1"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Cardiovascular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Bacterial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Respiratory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Autoimmune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Metabolic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Viral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Genetic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Parasitic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0.27</a:t>
                      </a:r>
                      <a:endParaRPr sz="10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Neurological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0.33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Chronic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Infectious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000"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40" name="Google Shape;1240;g357945f9751_0_663"/>
          <p:cNvSpPr/>
          <p:nvPr/>
        </p:nvSpPr>
        <p:spPr>
          <a:xfrm>
            <a:off x="599900" y="1395650"/>
            <a:ext cx="2494500" cy="4020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1" name="Google Shape;1241;g357945f9751_0_663"/>
          <p:cNvSpPr/>
          <p:nvPr/>
        </p:nvSpPr>
        <p:spPr>
          <a:xfrm>
            <a:off x="6721650" y="1036675"/>
            <a:ext cx="2124300" cy="8325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357945f9751_0_674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Panel Data Model</a:t>
            </a:r>
            <a:endParaRPr/>
          </a:p>
        </p:txBody>
      </p:sp>
      <p:sp>
        <p:nvSpPr>
          <p:cNvPr id="1247" name="Google Shape;1247;g357945f9751_0_674"/>
          <p:cNvSpPr txBox="1"/>
          <p:nvPr/>
        </p:nvSpPr>
        <p:spPr>
          <a:xfrm>
            <a:off x="53100" y="712275"/>
            <a:ext cx="689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 Medium"/>
                <a:ea typeface="Comfortaa Medium"/>
                <a:cs typeface="Comfortaa Medium"/>
                <a:sym typeface="Comfortaa Medium"/>
              </a:rPr>
              <a:t>mean_mortality = lag(mean_mortality) + mean_prevalence + mean_income + </a:t>
            </a:r>
            <a:endParaRPr sz="10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fortaa Medium"/>
                <a:ea typeface="Comfortaa Medium"/>
                <a:cs typeface="Comfortaa Medium"/>
                <a:sym typeface="Comfortaa Medium"/>
              </a:rPr>
              <a:t>mean_incidence + mean_healthcare + mean_doc_per1000 + mean_treatment_cost + mean_hos_per1000 + mean_treatment_cost + mean_recovery + mean_DALYs + mean_imp_5_yrs + mean_urban</a:t>
            </a:r>
            <a:endParaRPr sz="12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48" name="Google Shape;1248;g357945f9751_0_674"/>
          <p:cNvSpPr/>
          <p:nvPr/>
        </p:nvSpPr>
        <p:spPr>
          <a:xfrm>
            <a:off x="810675" y="1626861"/>
            <a:ext cx="1654929" cy="438852"/>
          </a:xfrm>
          <a:custGeom>
            <a:rect b="b" l="l" r="r" t="t"/>
            <a:pathLst>
              <a:path extrusionOk="0" h="23786" w="24754">
                <a:moveTo>
                  <a:pt x="7290" y="1406"/>
                </a:moveTo>
                <a:cubicBezTo>
                  <a:pt x="4097" y="2942"/>
                  <a:pt x="257" y="6621"/>
                  <a:pt x="14" y="10138"/>
                </a:cubicBezTo>
                <a:cubicBezTo>
                  <a:pt x="-228" y="13655"/>
                  <a:pt x="2642" y="20527"/>
                  <a:pt x="5835" y="22508"/>
                </a:cubicBezTo>
                <a:cubicBezTo>
                  <a:pt x="9029" y="24489"/>
                  <a:pt x="16022" y="24044"/>
                  <a:pt x="19175" y="22023"/>
                </a:cubicBezTo>
                <a:cubicBezTo>
                  <a:pt x="22328" y="20002"/>
                  <a:pt x="24754" y="13897"/>
                  <a:pt x="24754" y="10380"/>
                </a:cubicBezTo>
                <a:cubicBezTo>
                  <a:pt x="24754" y="6863"/>
                  <a:pt x="22086" y="2417"/>
                  <a:pt x="19175" y="921"/>
                </a:cubicBezTo>
                <a:cubicBezTo>
                  <a:pt x="16264" y="-575"/>
                  <a:pt x="10484" y="-130"/>
                  <a:pt x="7290" y="14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g357945f9751_0_674"/>
          <p:cNvSpPr txBox="1"/>
          <p:nvPr/>
        </p:nvSpPr>
        <p:spPr>
          <a:xfrm>
            <a:off x="910095" y="1635375"/>
            <a:ext cx="1555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Random model 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0" name="Google Shape;1250;g357945f9751_0_674"/>
          <p:cNvSpPr/>
          <p:nvPr/>
        </p:nvSpPr>
        <p:spPr>
          <a:xfrm>
            <a:off x="3713800" y="1626861"/>
            <a:ext cx="1654929" cy="438852"/>
          </a:xfrm>
          <a:custGeom>
            <a:rect b="b" l="l" r="r" t="t"/>
            <a:pathLst>
              <a:path extrusionOk="0" h="23786" w="24754">
                <a:moveTo>
                  <a:pt x="7290" y="1406"/>
                </a:moveTo>
                <a:cubicBezTo>
                  <a:pt x="4097" y="2942"/>
                  <a:pt x="257" y="6621"/>
                  <a:pt x="14" y="10138"/>
                </a:cubicBezTo>
                <a:cubicBezTo>
                  <a:pt x="-228" y="13655"/>
                  <a:pt x="2642" y="20527"/>
                  <a:pt x="5835" y="22508"/>
                </a:cubicBezTo>
                <a:cubicBezTo>
                  <a:pt x="9029" y="24489"/>
                  <a:pt x="16022" y="24044"/>
                  <a:pt x="19175" y="22023"/>
                </a:cubicBezTo>
                <a:cubicBezTo>
                  <a:pt x="22328" y="20002"/>
                  <a:pt x="24754" y="13897"/>
                  <a:pt x="24754" y="10380"/>
                </a:cubicBezTo>
                <a:cubicBezTo>
                  <a:pt x="24754" y="6863"/>
                  <a:pt x="22086" y="2417"/>
                  <a:pt x="19175" y="921"/>
                </a:cubicBezTo>
                <a:cubicBezTo>
                  <a:pt x="16264" y="-575"/>
                  <a:pt x="10484" y="-130"/>
                  <a:pt x="7290" y="14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g357945f9751_0_674"/>
          <p:cNvSpPr txBox="1"/>
          <p:nvPr/>
        </p:nvSpPr>
        <p:spPr>
          <a:xfrm>
            <a:off x="3813220" y="1635375"/>
            <a:ext cx="15555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Between </a:t>
            </a: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model 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2" name="Google Shape;1252;g357945f9751_0_674"/>
          <p:cNvSpPr/>
          <p:nvPr/>
        </p:nvSpPr>
        <p:spPr>
          <a:xfrm>
            <a:off x="6517500" y="1626850"/>
            <a:ext cx="1906491" cy="438852"/>
          </a:xfrm>
          <a:custGeom>
            <a:rect b="b" l="l" r="r" t="t"/>
            <a:pathLst>
              <a:path extrusionOk="0" h="23786" w="24754">
                <a:moveTo>
                  <a:pt x="7290" y="1406"/>
                </a:moveTo>
                <a:cubicBezTo>
                  <a:pt x="4097" y="2942"/>
                  <a:pt x="257" y="6621"/>
                  <a:pt x="14" y="10138"/>
                </a:cubicBezTo>
                <a:cubicBezTo>
                  <a:pt x="-228" y="13655"/>
                  <a:pt x="2642" y="20527"/>
                  <a:pt x="5835" y="22508"/>
                </a:cubicBezTo>
                <a:cubicBezTo>
                  <a:pt x="9029" y="24489"/>
                  <a:pt x="16022" y="24044"/>
                  <a:pt x="19175" y="22023"/>
                </a:cubicBezTo>
                <a:cubicBezTo>
                  <a:pt x="22328" y="20002"/>
                  <a:pt x="24754" y="13897"/>
                  <a:pt x="24754" y="10380"/>
                </a:cubicBezTo>
                <a:cubicBezTo>
                  <a:pt x="24754" y="6863"/>
                  <a:pt x="22086" y="2417"/>
                  <a:pt x="19175" y="921"/>
                </a:cubicBezTo>
                <a:cubicBezTo>
                  <a:pt x="16264" y="-575"/>
                  <a:pt x="10484" y="-130"/>
                  <a:pt x="7290" y="14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g357945f9751_0_674"/>
          <p:cNvSpPr txBox="1"/>
          <p:nvPr/>
        </p:nvSpPr>
        <p:spPr>
          <a:xfrm>
            <a:off x="6616926" y="1635388"/>
            <a:ext cx="18072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Fixed effect </a:t>
            </a: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model 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4" name="Google Shape;1254;g357945f9751_0_674"/>
          <p:cNvSpPr txBox="1"/>
          <p:nvPr/>
        </p:nvSpPr>
        <p:spPr>
          <a:xfrm>
            <a:off x="53100" y="2186200"/>
            <a:ext cx="31608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Estimate  Std. Error z-value Pr(&gt;|z|) 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   4.3657e+00  4.5710e-01  9.5508   &lt;2e-16 ***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Sum of Squares:    158.42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 Sum of Squares: 157.82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R-Squared:      0.0037996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Adj. R-Squared: 0.00039082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Chisq: 13.3758 on 12 DF, p-value: 0.34232</a:t>
            </a:r>
            <a:endParaRPr/>
          </a:p>
        </p:txBody>
      </p:sp>
      <p:sp>
        <p:nvSpPr>
          <p:cNvPr id="1255" name="Google Shape;1255;g357945f9751_0_674"/>
          <p:cNvSpPr txBox="1"/>
          <p:nvPr/>
        </p:nvSpPr>
        <p:spPr>
          <a:xfrm>
            <a:off x="3118175" y="2065725"/>
            <a:ext cx="32256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Estimate  Std. Error t-value  Pr(&gt;|t|) 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(Intercept)          1.2807e-01  1.9953e+00  0.0642   0.95062 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lag(mean_mortality)  7.5577e-01  7.5780e-02  9.9733 2.178e-05 ***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mean_income          2.3668e-05  8.2639e-06  2.8640   0.02420 *  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mean_recovery       -3.8895e-02  1.3660e-02 -2.8473   0.02478 *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mean_urban           2.9140e-02  1.2767e-02  2.2825   0.05643 .  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Signif. codes:  0 ‘***’ 0.001 ‘**’ 0.01 ‘*’ 0.05 ‘.’ 0.1 ‘ ’ 1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Sum of Squares:    0.0050897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 Sum of Squares: 9.3193e-05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R-Squared:      0.98169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Adj. R-Squared: 0.9503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F-statistic: 31.2749 on 12 and 7 DF, p-value: 6.6087e-05</a:t>
            </a:r>
            <a:endParaRPr/>
          </a:p>
        </p:txBody>
      </p:sp>
      <p:sp>
        <p:nvSpPr>
          <p:cNvPr id="1256" name="Google Shape;1256;g357945f9751_0_674"/>
          <p:cNvSpPr txBox="1"/>
          <p:nvPr/>
        </p:nvSpPr>
        <p:spPr>
          <a:xfrm>
            <a:off x="6220200" y="2262375"/>
            <a:ext cx="30000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 of them are statistically significance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Sum of Squares:    157.53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Residual Sum of Squares: 156.94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R-Squared:      0.0037225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Adj. R-Squared: -0.005132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F-statistic: 1.08605 on 12 and 3488 DF, p-value: 0.36709</a:t>
            </a:r>
            <a:endParaRPr/>
          </a:p>
        </p:txBody>
      </p:sp>
      <p:sp>
        <p:nvSpPr>
          <p:cNvPr id="1257" name="Google Shape;1257;g357945f9751_0_674"/>
          <p:cNvSpPr txBox="1"/>
          <p:nvPr/>
        </p:nvSpPr>
        <p:spPr>
          <a:xfrm>
            <a:off x="7238000" y="849350"/>
            <a:ext cx="16548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Categorical: Country and Disease Category</a:t>
            </a:r>
            <a:endParaRPr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8" name="Google Shape;1258;g357945f9751_0_674"/>
          <p:cNvSpPr/>
          <p:nvPr/>
        </p:nvSpPr>
        <p:spPr>
          <a:xfrm>
            <a:off x="0" y="4005700"/>
            <a:ext cx="2022300" cy="175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9" name="Google Shape;1259;g357945f9751_0_674"/>
          <p:cNvSpPr/>
          <p:nvPr/>
        </p:nvSpPr>
        <p:spPr>
          <a:xfrm>
            <a:off x="2022300" y="4333300"/>
            <a:ext cx="814500" cy="175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0" name="Google Shape;1260;g357945f9751_0_674"/>
          <p:cNvSpPr/>
          <p:nvPr/>
        </p:nvSpPr>
        <p:spPr>
          <a:xfrm>
            <a:off x="2968575" y="4449400"/>
            <a:ext cx="2022300" cy="175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1" name="Google Shape;1261;g357945f9751_0_674"/>
          <p:cNvSpPr/>
          <p:nvPr/>
        </p:nvSpPr>
        <p:spPr>
          <a:xfrm>
            <a:off x="3118175" y="4856775"/>
            <a:ext cx="814500" cy="175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2" name="Google Shape;1262;g357945f9751_0_674"/>
          <p:cNvSpPr/>
          <p:nvPr/>
        </p:nvSpPr>
        <p:spPr>
          <a:xfrm>
            <a:off x="6161725" y="3052975"/>
            <a:ext cx="2022300" cy="175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63" name="Google Shape;1263;g357945f9751_0_674"/>
          <p:cNvSpPr/>
          <p:nvPr/>
        </p:nvSpPr>
        <p:spPr>
          <a:xfrm>
            <a:off x="6720375" y="3498825"/>
            <a:ext cx="814500" cy="175200"/>
          </a:xfrm>
          <a:prstGeom prst="ellipse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357945f9751_0_107"/>
          <p:cNvSpPr txBox="1"/>
          <p:nvPr>
            <p:ph type="title"/>
          </p:nvPr>
        </p:nvSpPr>
        <p:spPr>
          <a:xfrm>
            <a:off x="720000" y="139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Sample Validation</a:t>
            </a:r>
            <a:endParaRPr/>
          </a:p>
        </p:txBody>
      </p:sp>
      <p:pic>
        <p:nvPicPr>
          <p:cNvPr id="1269" name="Google Shape;1269;g357945f9751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950" y="775600"/>
            <a:ext cx="594360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0" name="Google Shape;1270;g357945f9751_0_107"/>
          <p:cNvSpPr txBox="1"/>
          <p:nvPr/>
        </p:nvSpPr>
        <p:spPr>
          <a:xfrm>
            <a:off x="2996300" y="4499875"/>
            <a:ext cx="6147600" cy="58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Figure 5. Facet grid plots of the comparison between predictions vs actual mean mortality in each disease category of Japanese dataset. </a:t>
            </a:r>
            <a:endParaRPr/>
          </a:p>
        </p:txBody>
      </p:sp>
      <p:graphicFrame>
        <p:nvGraphicFramePr>
          <p:cNvPr id="1271" name="Google Shape;1271;g357945f9751_0_107"/>
          <p:cNvGraphicFramePr/>
          <p:nvPr/>
        </p:nvGraphicFramePr>
        <p:xfrm>
          <a:off x="168575" y="15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{E4889214-752D-46FA-B1BF-60F730494A1A}</a:tableStyleId>
              </a:tblPr>
              <a:tblGrid>
                <a:gridCol w="1388100"/>
                <a:gridCol w="1388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values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Between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 Effects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eam &amp; Pastel Palette Health Center Characters XL by Slidesgo">
  <a:themeElements>
    <a:clrScheme name="Simple Light">
      <a:dk1>
        <a:srgbClr val="191919"/>
      </a:dk1>
      <a:lt1>
        <a:srgbClr val="FFFCF2"/>
      </a:lt1>
      <a:dk2>
        <a:srgbClr val="F0E9DD"/>
      </a:dk2>
      <a:lt2>
        <a:srgbClr val="C0DBF9"/>
      </a:lt2>
      <a:accent1>
        <a:srgbClr val="FF746E"/>
      </a:accent1>
      <a:accent2>
        <a:srgbClr val="F3B18B"/>
      </a:accent2>
      <a:accent3>
        <a:srgbClr val="FCE19D"/>
      </a:accent3>
      <a:accent4>
        <a:srgbClr val="E6ABFF"/>
      </a:accent4>
      <a:accent5>
        <a:srgbClr val="FBB4B8"/>
      </a:accent5>
      <a:accent6>
        <a:srgbClr val="CDDCD2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