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jkl0ZBuQ5SwrJ+Mgfa1060kP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12.jpg"/><Relationship Id="rId7" Type="http://schemas.openxmlformats.org/officeDocument/2006/relationships/image" Target="../media/image6.jp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452368" y="2150690"/>
            <a:ext cx="6201268" cy="97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Proyecto Sensores</a:t>
            </a:r>
            <a:endParaRPr/>
          </a:p>
        </p:txBody>
      </p:sp>
      <p:cxnSp>
        <p:nvCxnSpPr>
          <p:cNvPr id="89" name="Google Shape;89;p2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2"/>
          <p:cNvSpPr txBox="1"/>
          <p:nvPr/>
        </p:nvSpPr>
        <p:spPr>
          <a:xfrm>
            <a:off x="2206867" y="2929241"/>
            <a:ext cx="46922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Y.F.Alpala - E.Cuadros - J.S.Daleman – N.Prieto</a:t>
            </a:r>
            <a:endParaRPr b="1" i="0" sz="1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382555" y="3396153"/>
            <a:ext cx="8462865" cy="26740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00859" marR="2328712" rtl="0" algn="ctr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Ingeniería mecatrónica y mecánica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5825"/>
              </a:lnSpc>
              <a:spcBef>
                <a:spcPts val="155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Departamento de ingeniería mecánica y mecatrónica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158" marR="1399504" rtl="0" algn="ctr">
              <a:lnSpc>
                <a:spcPct val="166055"/>
              </a:lnSpc>
              <a:spcBef>
                <a:spcPts val="175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Facultad de ingeniería Universidad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158" marR="1399504" rtl="0" algn="ctr">
              <a:lnSpc>
                <a:spcPct val="166055"/>
              </a:lnSpc>
              <a:spcBef>
                <a:spcPts val="179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Nacional de Colombia Bogotá,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7158" marR="1399504" rtl="0" algn="ctr">
              <a:lnSpc>
                <a:spcPct val="166055"/>
              </a:lnSpc>
              <a:spcBef>
                <a:spcPts val="179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Colombia</a:t>
            </a:r>
            <a:endParaRPr/>
          </a:p>
          <a:p>
            <a:pPr indent="0" lvl="0" marL="1377158" marR="1399504" rtl="0" algn="ctr">
              <a:lnSpc>
                <a:spcPct val="166055"/>
              </a:lnSpc>
              <a:spcBef>
                <a:spcPts val="179"/>
              </a:spcBef>
              <a:spcAft>
                <a:spcPts val="0"/>
              </a:spcAft>
              <a:buClr>
                <a:srgbClr val="172A7E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172A7E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800" u="none" cap="none" strike="noStrike">
              <a:solidFill>
                <a:srgbClr val="172B7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b="0" i="0" lang="es-CO" sz="2400" u="none" cap="none" strike="noStrike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Problemática y solución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5013280" y="1169640"/>
            <a:ext cx="376872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▪"/>
            </a:pPr>
            <a:r>
              <a:rPr b="0" i="0" lang="es-CO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Las prótesis son creadas de forma genérica por lo que al no acoplarse perfectamente al </a:t>
            </a:r>
            <a:r>
              <a:rPr b="0" i="0" lang="es-CO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muñón </a:t>
            </a:r>
            <a:r>
              <a:rPr b="0" i="0" lang="es-CO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pueden crear incomodidades.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oto Sans Symbols"/>
              <a:buChar char="▪"/>
            </a:pPr>
            <a:r>
              <a:rPr b="0" i="0" lang="es-CO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 necesario modificar las prótesis para evitar que le tallen al usuario.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s-CO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 plantea un sistema que detecte las fuerzas ejercidas sobre el muñón para facilitar su adaptación al usuario.</a:t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, company name&#10;&#10;Description automatically generated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323" y="1684576"/>
            <a:ext cx="3165079" cy="316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lang="es-CO" sz="240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Elementos necesarios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Facultad  Ancízar Sans Itálica 9 pt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Ancízar Sans Itálica  9 pt</a:t>
            </a:r>
            <a:endParaRPr/>
          </a:p>
        </p:txBody>
      </p:sp>
      <p:pic>
        <p:nvPicPr>
          <p:cNvPr descr="Arduino Nano Atmega Mini Usb V3.0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71" y="1506994"/>
            <a:ext cx="2247020" cy="178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M358 Amplificador Operacional lm358 Circuito Integrado – Arca Electrónica" id="106" name="Google Shape;106;p4"/>
          <p:cNvPicPr preferRelativeResize="0"/>
          <p:nvPr/>
        </p:nvPicPr>
        <p:blipFill rotWithShape="1">
          <a:blip r:embed="rId4">
            <a:alphaModFix/>
          </a:blip>
          <a:srcRect b="16890" l="12831" r="17944" t="16887"/>
          <a:stretch/>
        </p:blipFill>
        <p:spPr>
          <a:xfrm>
            <a:off x="3935495" y="1506994"/>
            <a:ext cx="1861929" cy="178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ulo Multiplexor Digital/Analógico 16 Canales CD74HC4067 - Electronilab" id="107" name="Google Shape;10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2629" y="1506995"/>
            <a:ext cx="1781174" cy="17811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ulo Transceptor Rf Bluetooth Hc-05 Arduino Pic Otros" id="108" name="Google Shape;10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3270" y="3596953"/>
            <a:ext cx="2247022" cy="1543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SOR DE FUERZA RESISTIVO FSR402" id="109" name="Google Shape;109;p4"/>
          <p:cNvPicPr preferRelativeResize="0"/>
          <p:nvPr/>
        </p:nvPicPr>
        <p:blipFill rotWithShape="1">
          <a:blip r:embed="rId7">
            <a:alphaModFix/>
          </a:blip>
          <a:srcRect b="0" l="0" r="8028" t="0"/>
          <a:stretch/>
        </p:blipFill>
        <p:spPr>
          <a:xfrm>
            <a:off x="3935497" y="3596953"/>
            <a:ext cx="1861928" cy="1543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N4931 Microchip Technology | Productos semiconductores discretos | DigiKey" id="110" name="Google Shape;11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12629" y="3596953"/>
            <a:ext cx="1781174" cy="154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lang="es-CO" sz="240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Circuito electrónico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Facultad  Ancízar Sans Itálica 9 pt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Ancízar Sans Itálica  9 pt</a:t>
            </a:r>
            <a:endParaRPr/>
          </a:p>
        </p:txBody>
      </p:sp>
      <p:pic>
        <p:nvPicPr>
          <p:cNvPr descr="Imagen que contiene circuito, computadora&#10;&#10;Descripción generada automáticamente"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318537"/>
            <a:ext cx="3565843" cy="2628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568" y="3318538"/>
            <a:ext cx="3565844" cy="2628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567" y="634969"/>
            <a:ext cx="3565845" cy="2557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a caja de cartón&#10;&#10;Descripción generada automáticamente con confianza baja" id="120" name="Google Shape;12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59603" y="634969"/>
            <a:ext cx="3565845" cy="254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477376" y="239030"/>
            <a:ext cx="6609810" cy="395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ct val="100000"/>
              <a:buFont typeface="Arial"/>
              <a:buNone/>
            </a:pPr>
            <a:r>
              <a:rPr lang="es-CO" sz="240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Interfaz grafica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Facultad  Ancízar Sans Itálica 9 pt</a:t>
            </a:r>
            <a:endParaRPr i="1" sz="900">
              <a:solidFill>
                <a:srgbClr val="F2E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900">
                <a:solidFill>
                  <a:srgbClr val="F2E6CC"/>
                </a:solidFill>
                <a:latin typeface="Arial"/>
                <a:ea typeface="Arial"/>
                <a:cs typeface="Arial"/>
                <a:sym typeface="Arial"/>
              </a:rPr>
              <a:t>Sede Ancízar Sans Itálica  9 pt</a:t>
            </a:r>
            <a:endParaRPr/>
          </a:p>
        </p:txBody>
      </p:sp>
      <p:pic>
        <p:nvPicPr>
          <p:cNvPr descr="Interfaz de usuario gráfica, Sitio web&#10;&#10;Descripción generada automáticamente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22" y="1186555"/>
            <a:ext cx="8479555" cy="448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307910" y="352425"/>
            <a:ext cx="8397551" cy="2397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rgbClr val="172B7E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[1] “Ajuste psicosocial en pacientes amputados: La psicolog ́Ia en el contexto sanitario.”https://www.binasss.sa.cr/bibliotecas/bhp/cupula/v31n2/art02.pdf ,</a:t>
            </a:r>
            <a:b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consultado: 2023-06-28.</a:t>
            </a:r>
            <a:b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[2] V. A, USO DE SENSORES DE FUERZA RESISTIVOS PARA MEJORAR LA COMODIDAD EN PR ́OTESIS PARA EXTREMIDADES DE ANIMALES. UNIVERSIDAD SAN FRANCISCO DE QUITO USFQ, 2021.</a:t>
            </a:r>
            <a:b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O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[3] “Fsr 402 datasheet,” https://www.trossenrobotics.com/productdocs/2010-10-26-DataSheet-FSR402-Layout2.pdf, consultado: 2023-05-08.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br>
              <a:rPr b="0" i="0" lang="es-CO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3200">
                <a:solidFill>
                  <a:srgbClr val="E03A0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2018-07-09T16:33:10Z</dcterms:created>
  <dc:creator>Shayu Garnica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0x010100A484661AD16C4E4F9D0BF923AF5777F8</vt:lpwstr>
  </property>
</Properties>
</file>