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52ea32aa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52ea32aa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52ea32aa7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52ea32aa7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52ea32aa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52ea32aa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7cccd5e71_0_4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7cccd5e71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52ff82d3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52ff82d3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2ff82d3f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52ff82d3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57cccd5e71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57cccd5e71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7cccd5e71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7cccd5e71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cccd5e7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cccd5e7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cccd5e7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cccd5e7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7cccd5e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7cccd5e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9e21a3605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9e21a36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9e21a360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9e21a360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9e21a360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9e21a360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9e21a3605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9e21a3605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52ea32aa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052ea32aa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OTC Market Case Study Reflection</a:t>
            </a:r>
            <a:endParaRPr b="1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Robert, Faisal, Protoy, &amp; Yash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Visualizations</a:t>
            </a:r>
            <a:endParaRPr/>
          </a:p>
        </p:txBody>
      </p:sp>
      <p:pic>
        <p:nvPicPr>
          <p:cNvPr id="146" name="Google Shape;146;p22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4100" y="1017800"/>
            <a:ext cx="6515790" cy="382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Visualizations</a:t>
            </a: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413" y="1017800"/>
            <a:ext cx="7257180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</a:t>
            </a:r>
            <a:r>
              <a:rPr b="1" lang="en"/>
              <a:t>Visualizations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075" y="1203900"/>
            <a:ext cx="7197857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Conflicts When Making the Product</a:t>
            </a:r>
            <a:endParaRPr b="1"/>
          </a:p>
        </p:txBody>
      </p:sp>
      <p:sp>
        <p:nvSpPr>
          <p:cNvPr id="169" name="Google Shape;169;p26"/>
          <p:cNvSpPr txBox="1"/>
          <p:nvPr/>
        </p:nvSpPr>
        <p:spPr>
          <a:xfrm>
            <a:off x="471350" y="986200"/>
            <a:ext cx="83610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Azure blobs were not possible to share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Unable to upload facts table to Snowflake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Tableau Public is difficult to work with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</a:t>
            </a: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We Learned</a:t>
            </a:r>
            <a:endParaRPr b="1"/>
          </a:p>
        </p:txBody>
      </p:sp>
      <p:sp>
        <p:nvSpPr>
          <p:cNvPr id="180" name="Google Shape;180;p28"/>
          <p:cNvSpPr txBox="1"/>
          <p:nvPr/>
        </p:nvSpPr>
        <p:spPr>
          <a:xfrm>
            <a:off x="471350" y="986200"/>
            <a:ext cx="83610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Make artificial deadlines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Always ask for help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Adapt to last minute changes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SQL is fun :)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/>
              <a:t>Thank You!</a:t>
            </a:r>
            <a:endParaRPr b="1"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92" name="Google Shape;92;p14"/>
          <p:cNvSpPr txBox="1"/>
          <p:nvPr/>
        </p:nvSpPr>
        <p:spPr>
          <a:xfrm>
            <a:off x="471350" y="986200"/>
            <a:ext cx="83610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Preliminary Information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Business Requirements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Pipeline	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Challenges Encountered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Concluding Thoughts</a:t>
            </a:r>
            <a:endParaRPr i="1"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Preliminary Information</a:t>
            </a:r>
            <a:endParaRPr b="1"/>
          </a:p>
        </p:txBody>
      </p:sp>
      <p:sp>
        <p:nvSpPr>
          <p:cNvPr id="98" name="Google Shape;98;p15"/>
          <p:cNvSpPr txBox="1"/>
          <p:nvPr/>
        </p:nvSpPr>
        <p:spPr>
          <a:xfrm>
            <a:off x="471350" y="986200"/>
            <a:ext cx="83610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OTC Market Transactions are buying/selling assets directly between the two parties.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Notable fields are Caveat Emptor, OTC Tier, and DAD/PAL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End-of-Day file data was used in this analysis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End product is still being worked on, this focuses on challenges instead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Requirements</a:t>
            </a:r>
            <a:endParaRPr b="1"/>
          </a:p>
        </p:txBody>
      </p:sp>
      <p:sp>
        <p:nvSpPr>
          <p:cNvPr id="104" name="Google Shape;104;p16"/>
          <p:cNvSpPr txBox="1"/>
          <p:nvPr/>
        </p:nvSpPr>
        <p:spPr>
          <a:xfrm>
            <a:off x="471350" y="986200"/>
            <a:ext cx="8361000" cy="40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Be able to perform in-depth analysis of OTC market transactions</a:t>
            </a:r>
            <a:b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Give insights into OTC market trends and behavior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Pipeline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Dimensional Model</a:t>
            </a:r>
            <a:endParaRPr b="1"/>
          </a:p>
        </p:txBody>
      </p:sp>
      <p:pic>
        <p:nvPicPr>
          <p:cNvPr id="115" name="Google Shape;115;p18" title="SNOWFLAK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4975" y="1017800"/>
            <a:ext cx="4354047" cy="3820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Architecture</a:t>
            </a:r>
            <a:endParaRPr b="1"/>
          </a:p>
        </p:txBody>
      </p:sp>
      <p:pic>
        <p:nvPicPr>
          <p:cNvPr id="121" name="Google Shape;121;p19" title="TechnicalArchitectur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900" y="1177450"/>
            <a:ext cx="839221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Medallion Architecture</a:t>
            </a:r>
            <a:endParaRPr b="1"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16850"/>
            <a:ext cx="832200" cy="83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9800" y="1842550"/>
            <a:ext cx="832200" cy="8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1010900" y="3791150"/>
            <a:ext cx="15645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Bronze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Raw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789750" y="3791150"/>
            <a:ext cx="15645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Silver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Cleaned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6568600" y="3791150"/>
            <a:ext cx="15645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Gold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Processed Data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7462" y="1692349"/>
            <a:ext cx="3126784" cy="17587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0"/>
          <p:cNvCxnSpPr/>
          <p:nvPr/>
        </p:nvCxnSpPr>
        <p:spPr>
          <a:xfrm flipH="1">
            <a:off x="3779750" y="1988050"/>
            <a:ext cx="1629600" cy="157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8351" y="1959251"/>
            <a:ext cx="1629599" cy="162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Visualizations</a:t>
            </a:r>
            <a:endParaRPr/>
          </a:p>
        </p:txBody>
      </p:sp>
      <p:pic>
        <p:nvPicPr>
          <p:cNvPr id="140" name="Google Shape;140;p21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8839198" cy="3597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