
<file path=[Content_Types].xml><?xml version="1.0" encoding="utf-8"?>
<Types xmlns="http://schemas.openxmlformats.org/package/2006/content-types">
  <Default Extension="jpeg" ContentType="image/jpeg"/>
  <Default Extension="m4v" ContentType="video/mp4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277" r:id="rId3"/>
    <p:sldId id="289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a" initials="g" lastIdx="1" clrIdx="0">
    <p:extLst>
      <p:ext uri="{19B8F6BF-5375-455C-9EA6-DF929625EA0E}">
        <p15:presenceInfo xmlns:p15="http://schemas.microsoft.com/office/powerpoint/2012/main" userId="b75ad705845c6f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DF4"/>
    <a:srgbClr val="000080"/>
    <a:srgbClr val="79F104"/>
    <a:srgbClr val="C21F30"/>
    <a:srgbClr val="27A7DF"/>
    <a:srgbClr val="F14A4B"/>
    <a:srgbClr val="F1902C"/>
    <a:srgbClr val="2A1304"/>
    <a:srgbClr val="7D5BA7"/>
    <a:srgbClr val="5C9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467" autoAdjust="0"/>
  </p:normalViewPr>
  <p:slideViewPr>
    <p:cSldViewPr snapToGrid="0">
      <p:cViewPr varScale="1">
        <p:scale>
          <a:sx n="93" d="100"/>
          <a:sy n="93" d="100"/>
        </p:scale>
        <p:origin x="8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54EFD-CCA7-4373-B981-F454E62D6603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96D22-A716-4BA4-AAE4-E7A1B0C278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4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96D22-A716-4BA4-AAE4-E7A1B0C278F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757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 Provengo, applying Selenium is done via triggering of events. In this example, we request a sequence of events for logging into a website.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96D22-A716-4BA4-AAE4-E7A1B0C278F6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871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brings our lesson to a close. We’ve successfully mastered the use of Provengo to initiate Selenium events for website testing.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96D22-A716-4BA4-AAE4-E7A1B0C278F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4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ECD9-229C-403D-B422-5D6BCAC3E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4A422-3EF4-402F-82CF-F3B6F1EA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FC54-3C60-48F6-B1C7-4634F60F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F5-4EC4-48D4-B17E-B29BB8FC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8C7E-FA44-42BA-89A0-EACD5120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48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5CFF-5229-457A-94B4-CBC112D6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41EDF-77BA-4ECE-A5B4-959A42797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5319-F84E-4ABD-8B1B-55D48BF4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40DA-C513-49C5-94A0-98406873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7C81-229A-4510-9F8E-D219CAD0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20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992D1-7648-4DF0-8EC5-E41ECF008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818D5-4E3E-45F6-832C-AEFC6D08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958D-5502-4E87-8EC6-16A34EDE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6FC9-F50D-4554-ABDC-5A872549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0372-7753-49C3-8964-7C425F72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96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45E2-0CB1-4F33-BFF8-58CFF968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5931-79B5-4F3F-A554-86E7EFF8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4521-3939-4A1B-99EA-2D8CB373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2DEC-890D-4EF0-9B58-026CAB30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1D779-B805-4C72-88B3-EFDFB19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43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AFAE-33B1-47E8-A08D-4DD5BF7F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9A63-E790-4000-9473-7EDFAF3B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94CF-5E48-4E0A-8F82-540E6847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B575-03D4-455A-B32B-5B2CC483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472F-AEA8-4DD2-A4AF-6A7B2E0C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969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1D29-C206-4CC3-8F43-96F5D25E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5EA7-9DF6-461E-A13E-B3B64D6A7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E905-7C64-4D7D-A9FD-CDD39981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7DE6-48FE-4FA0-A138-65837AE8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23128-7FDD-4400-9BDE-AC9EE436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8698E-394E-4DD3-8DC0-73F4EA3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79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FCC5-99C3-4536-AEFB-832A354B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43A93-C6E7-4315-BC65-CEAD44AC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4178-3AA8-454E-A18F-8D22C100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121A0-8EE7-4F30-A112-2944DF335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BCB5-8770-4965-857F-8E01073E3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C2DE5-7A06-4871-AC3C-9F9F27B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C8194-C9BA-49BD-B616-B8817CDD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749C2-1EDD-41DB-B926-3A517793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08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DA74-96A8-44FE-86D0-A4269272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257E3-7014-4DD5-870A-BF110B77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5842A-3A81-408D-A334-793CF0BA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833CF-4141-4568-84CF-55E2BED8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19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1CD7B-A84F-4728-8B57-D1222E11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FFAE-4E87-4143-8CA0-AC00904A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8D0BA-507C-4D69-B701-468FEDC1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3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2100-14D6-45E6-807D-C47D4925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B350-6F08-44B6-9B39-9FF857D0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C5670-F484-456F-9C15-5EB78691C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A9FAC-80B1-47F4-A719-B530189B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07B5C-F9A1-4E82-B860-A7783652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8C31-F1A1-47AB-A0E5-9D53D70D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49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3BAA-E7BD-4229-8B5D-C6A8FE89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102C1-EADC-4AB7-9B90-5B451126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0C6D2-550A-4EFE-9215-1121BFC37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9FECF-00B5-4AA3-9217-C7741277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0ECDB-A25C-4B6E-8C51-1D4D1271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A388D-5733-401A-9FA1-1B46C876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67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EE113-1DF3-4C56-B57A-292FAC27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54400-5651-4FAC-8345-1377066C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45CC-8763-449C-B358-F8586C6CE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321B-832D-4C61-888B-48B5531CEDB9}" type="datetimeFigureOut">
              <a:rPr lang="LID4096" smtClean="0"/>
              <a:t>12/24/2023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56DF-CDB8-4D90-9048-0A0952D2C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B2138-BE7C-4E5F-B080-6883E89EE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8B17-F0A4-4F50-98AA-F9D876870E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576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 animation-white">
            <a:hlinkClick r:id="" action="ppaction://media"/>
            <a:extLst>
              <a:ext uri="{FF2B5EF4-FFF2-40B4-BE49-F238E27FC236}">
                <a16:creationId xmlns:a16="http://schemas.microsoft.com/office/drawing/2014/main" id="{9154203E-4836-F275-7CC5-76EECFB93E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75829" y="642410"/>
            <a:ext cx="9108611" cy="5123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B31F7-3811-5E2F-B0E8-8B606C3EC2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519" b="23111"/>
          <a:stretch/>
        </p:blipFill>
        <p:spPr>
          <a:xfrm>
            <a:off x="2473961" y="210895"/>
            <a:ext cx="6858000" cy="3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60F33C-93B8-8800-1B66-8139EC154739}"/>
              </a:ext>
            </a:extLst>
          </p:cNvPr>
          <p:cNvSpPr txBox="1"/>
          <p:nvPr/>
        </p:nvSpPr>
        <p:spPr>
          <a:xfrm>
            <a:off x="3441846" y="382012"/>
            <a:ext cx="4931594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bthread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4" name="Sun Dec 24 2023 (3)">
            <a:hlinkClick r:id="" action="ppaction://media"/>
            <a:extLst>
              <a:ext uri="{FF2B5EF4-FFF2-40B4-BE49-F238E27FC236}">
                <a16:creationId xmlns:a16="http://schemas.microsoft.com/office/drawing/2014/main" id="{680A6E81-DB04-4C9B-BD18-1C26843275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69963" y="26263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7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 animation-white">
            <a:hlinkClick r:id="" action="ppaction://media"/>
            <a:extLst>
              <a:ext uri="{FF2B5EF4-FFF2-40B4-BE49-F238E27FC236}">
                <a16:creationId xmlns:a16="http://schemas.microsoft.com/office/drawing/2014/main" id="{9154203E-4836-F275-7CC5-76EECFB93E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Sat Dec 23 2023 (8)">
            <a:hlinkClick r:id="" action="ppaction://media"/>
            <a:extLst>
              <a:ext uri="{FF2B5EF4-FFF2-40B4-BE49-F238E27FC236}">
                <a16:creationId xmlns:a16="http://schemas.microsoft.com/office/drawing/2014/main" id="{81372469-11CE-FCA1-C42B-FABB8397B7D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815886" y="12689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99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141</Words>
  <Application>Microsoft Office PowerPoint</Application>
  <PresentationFormat>Widescreen</PresentationFormat>
  <Paragraphs>16</Paragraphs>
  <Slides>3</Slides>
  <Notes>3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</dc:creator>
  <cp:lastModifiedBy>Gera Weiss</cp:lastModifiedBy>
  <cp:revision>144</cp:revision>
  <dcterms:created xsi:type="dcterms:W3CDTF">2022-11-30T16:30:03Z</dcterms:created>
  <dcterms:modified xsi:type="dcterms:W3CDTF">2023-12-25T18:33:31Z</dcterms:modified>
</cp:coreProperties>
</file>