
<file path=[Content_Types].xml><?xml version="1.0" encoding="utf-8"?>
<Types xmlns="http://schemas.openxmlformats.org/package/2006/content-types">
  <Default Extension="jpeg" ContentType="image/jpeg"/>
  <Default Extension="m4v" ContentType="video/mp4"/>
  <Default Extension="mp3" ContentType="audio/m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80" r:id="rId2"/>
    <p:sldId id="277" r:id="rId3"/>
    <p:sldId id="290" r:id="rId4"/>
    <p:sldId id="291" r:id="rId5"/>
    <p:sldId id="288" r:id="rId6"/>
    <p:sldId id="289" r:id="rId7"/>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ra" initials="g" lastIdx="1" clrIdx="0">
    <p:extLst>
      <p:ext uri="{19B8F6BF-5375-455C-9EA6-DF929625EA0E}">
        <p15:presenceInfo xmlns:p15="http://schemas.microsoft.com/office/powerpoint/2012/main" userId="b75ad705845c6fd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6DDF4"/>
    <a:srgbClr val="000080"/>
    <a:srgbClr val="79F104"/>
    <a:srgbClr val="C21F30"/>
    <a:srgbClr val="27A7DF"/>
    <a:srgbClr val="F14A4B"/>
    <a:srgbClr val="F1902C"/>
    <a:srgbClr val="2A1304"/>
    <a:srgbClr val="7D5BA7"/>
    <a:srgbClr val="5C9E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84E449-7B13-4969-BAD0-50A863137985}" v="3481" dt="2023-12-23T08:15:59.9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86467" autoAdjust="0"/>
  </p:normalViewPr>
  <p:slideViewPr>
    <p:cSldViewPr snapToGrid="0">
      <p:cViewPr varScale="1">
        <p:scale>
          <a:sx n="93" d="100"/>
          <a:sy n="93" d="100"/>
        </p:scale>
        <p:origin x="816"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754EFD-CCA7-4373-B981-F454E62D6603}" type="datetimeFigureOut">
              <a:rPr lang="LID4096" smtClean="0"/>
              <a:t>12/23/2023</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696D22-A716-4BA4-AAE4-E7A1B0C278F6}" type="slidenum">
              <a:rPr lang="LID4096" smtClean="0"/>
              <a:t>‹#›</a:t>
            </a:fld>
            <a:endParaRPr lang="LID4096"/>
          </a:p>
        </p:txBody>
      </p:sp>
    </p:spTree>
    <p:extLst>
      <p:ext uri="{BB962C8B-B14F-4D97-AF65-F5344CB8AC3E}">
        <p14:creationId xmlns:p14="http://schemas.microsoft.com/office/powerpoint/2010/main" val="3349437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Hello. In this video, we will discuss how JavaScript is part of the  </a:t>
            </a:r>
            <a:r>
              <a:rPr lang="en-US" sz="1200" b="0" i="0" kern="1200" dirty="0" err="1">
                <a:solidFill>
                  <a:schemeClr val="tx1"/>
                </a:solidFill>
                <a:effectLst/>
                <a:latin typeface="+mn-lt"/>
                <a:ea typeface="+mn-ea"/>
                <a:cs typeface="+mn-cs"/>
              </a:rPr>
              <a:t>Provengo’s</a:t>
            </a:r>
            <a:r>
              <a:rPr lang="en-US" sz="1200" b="0" i="0" kern="1200" dirty="0">
                <a:solidFill>
                  <a:schemeClr val="tx1"/>
                </a:solidFill>
                <a:effectLst/>
                <a:latin typeface="+mn-lt"/>
                <a:ea typeface="+mn-ea"/>
                <a:cs typeface="+mn-cs"/>
              </a:rPr>
              <a:t> modelling language and show how it can be used in this context.</a:t>
            </a:r>
            <a:endParaRPr lang="LID4096" dirty="0"/>
          </a:p>
        </p:txBody>
      </p:sp>
      <p:sp>
        <p:nvSpPr>
          <p:cNvPr id="4" name="Slide Number Placeholder 3"/>
          <p:cNvSpPr>
            <a:spLocks noGrp="1"/>
          </p:cNvSpPr>
          <p:nvPr>
            <p:ph type="sldNum" sz="quarter" idx="5"/>
          </p:nvPr>
        </p:nvSpPr>
        <p:spPr/>
        <p:txBody>
          <a:bodyPr/>
          <a:lstStyle/>
          <a:p>
            <a:fld id="{5F696D22-A716-4BA4-AAE4-E7A1B0C278F6}" type="slidenum">
              <a:rPr lang="LID4096" smtClean="0"/>
              <a:t>1</a:t>
            </a:fld>
            <a:endParaRPr lang="LID4096"/>
          </a:p>
        </p:txBody>
      </p:sp>
    </p:spTree>
    <p:extLst>
      <p:ext uri="{BB962C8B-B14F-4D97-AF65-F5344CB8AC3E}">
        <p14:creationId xmlns:p14="http://schemas.microsoft.com/office/powerpoint/2010/main" val="3137572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apple-system"/>
              </a:rPr>
              <a:t>Our modeling language, embedded within JavaScript, allows us to leverage all the language features for parametrizing our b-threads. In this example, we’ve parametrized both the set of events and the length of each subsequence. Instead of repeating the creation of the b-threads for each event ‘A,’ ‘B,’ and ‘C,’ we use a loop over the set of events and create the b-thread inside this loop. Additionally, instead of repeating the line that requests three times, we use another loop to repeat this line. The number of repetitions is now specified using the LENGTH parameter.</a:t>
            </a:r>
            <a:endParaRPr lang="en-US" dirty="0">
              <a:effectLst/>
            </a:endParaRPr>
          </a:p>
        </p:txBody>
      </p:sp>
      <p:sp>
        <p:nvSpPr>
          <p:cNvPr id="4" name="Slide Number Placeholder 3"/>
          <p:cNvSpPr>
            <a:spLocks noGrp="1"/>
          </p:cNvSpPr>
          <p:nvPr>
            <p:ph type="sldNum" sz="quarter" idx="5"/>
          </p:nvPr>
        </p:nvSpPr>
        <p:spPr/>
        <p:txBody>
          <a:bodyPr/>
          <a:lstStyle/>
          <a:p>
            <a:fld id="{5F696D22-A716-4BA4-AAE4-E7A1B0C278F6}" type="slidenum">
              <a:rPr lang="LID4096" smtClean="0"/>
              <a:t>2</a:t>
            </a:fld>
            <a:endParaRPr lang="LID4096"/>
          </a:p>
        </p:txBody>
      </p:sp>
    </p:spTree>
    <p:extLst>
      <p:ext uri="{BB962C8B-B14F-4D97-AF65-F5344CB8AC3E}">
        <p14:creationId xmlns:p14="http://schemas.microsoft.com/office/powerpoint/2010/main" val="3418712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Poppins" panose="00000500000000000000" pitchFamily="2" charset="0"/>
              </a:rPr>
              <a:t>JavaScript can also be used to design more powerful b-threads. To allow flexibility, the sync function allows one to request, wait-for, or block a list of events. Additionally, the function returns the event that has been chosen. The demonstrated code utilizes these features to ensure that the same event cannot be selected consecutively. This is achieved by maintaining a variable named ‘last,’ which stores the most recently triggered event, initially undefined, used to block an immediate repetition of the previous event.</a:t>
            </a:r>
            <a:endParaRPr lang="en-US" b="0" i="0" dirty="0">
              <a:solidFill>
                <a:srgbClr val="000000"/>
              </a:solidFill>
              <a:effectLst/>
            </a:endParaRPr>
          </a:p>
        </p:txBody>
      </p:sp>
      <p:sp>
        <p:nvSpPr>
          <p:cNvPr id="4" name="Slide Number Placeholder 3"/>
          <p:cNvSpPr>
            <a:spLocks noGrp="1"/>
          </p:cNvSpPr>
          <p:nvPr>
            <p:ph type="sldNum" sz="quarter" idx="5"/>
          </p:nvPr>
        </p:nvSpPr>
        <p:spPr/>
        <p:txBody>
          <a:bodyPr/>
          <a:lstStyle/>
          <a:p>
            <a:fld id="{5F696D22-A716-4BA4-AAE4-E7A1B0C278F6}" type="slidenum">
              <a:rPr lang="LID4096" smtClean="0"/>
              <a:t>3</a:t>
            </a:fld>
            <a:endParaRPr lang="LID4096"/>
          </a:p>
        </p:txBody>
      </p:sp>
    </p:spTree>
    <p:extLst>
      <p:ext uri="{BB962C8B-B14F-4D97-AF65-F5344CB8AC3E}">
        <p14:creationId xmlns:p14="http://schemas.microsoft.com/office/powerpoint/2010/main" val="1570501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apple-system"/>
              </a:rPr>
              <a:t>When these four b-threads are executed concurrently, the resulting diagram is as depicted. This diagram illustrates all possible sequences that comprise two ‘A’ events, two ‘B’ events, and two ‘C’ events where no two consecutive events are of the same type.</a:t>
            </a:r>
            <a:endParaRPr lang="he-IL" dirty="0"/>
          </a:p>
        </p:txBody>
      </p:sp>
      <p:sp>
        <p:nvSpPr>
          <p:cNvPr id="4" name="Slide Number Placeholder 3"/>
          <p:cNvSpPr>
            <a:spLocks noGrp="1"/>
          </p:cNvSpPr>
          <p:nvPr>
            <p:ph type="sldNum" sz="quarter" idx="5"/>
          </p:nvPr>
        </p:nvSpPr>
        <p:spPr/>
        <p:txBody>
          <a:bodyPr/>
          <a:lstStyle/>
          <a:p>
            <a:fld id="{5F696D22-A716-4BA4-AAE4-E7A1B0C278F6}" type="slidenum">
              <a:rPr lang="LID4096" smtClean="0"/>
              <a:t>4</a:t>
            </a:fld>
            <a:endParaRPr lang="LID4096"/>
          </a:p>
        </p:txBody>
      </p:sp>
    </p:spTree>
    <p:extLst>
      <p:ext uri="{BB962C8B-B14F-4D97-AF65-F5344CB8AC3E}">
        <p14:creationId xmlns:p14="http://schemas.microsoft.com/office/powerpoint/2010/main" val="1861324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5F696D22-A716-4BA4-AAE4-E7A1B0C278F6}" type="slidenum">
              <a:rPr lang="LID4096" smtClean="0"/>
              <a:t>5</a:t>
            </a:fld>
            <a:endParaRPr lang="LID4096"/>
          </a:p>
        </p:txBody>
      </p:sp>
    </p:spTree>
    <p:extLst>
      <p:ext uri="{BB962C8B-B14F-4D97-AF65-F5344CB8AC3E}">
        <p14:creationId xmlns:p14="http://schemas.microsoft.com/office/powerpoint/2010/main" val="4291284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concludes our lesson. We have learned how </a:t>
            </a:r>
            <a:r>
              <a:rPr lang="en-US" baseline="0" dirty="0" err="1"/>
              <a:t>javascript</a:t>
            </a:r>
            <a:r>
              <a:rPr lang="en-US" baseline="0" dirty="0"/>
              <a:t> can be used in </a:t>
            </a:r>
            <a:r>
              <a:rPr lang="en-US" baseline="0" dirty="0" err="1"/>
              <a:t>Provengo’s</a:t>
            </a:r>
            <a:r>
              <a:rPr lang="en-US" baseline="0" dirty="0"/>
              <a:t> models.</a:t>
            </a:r>
            <a:endParaRPr lang="LID4096" dirty="0"/>
          </a:p>
        </p:txBody>
      </p:sp>
      <p:sp>
        <p:nvSpPr>
          <p:cNvPr id="4" name="Slide Number Placeholder 3"/>
          <p:cNvSpPr>
            <a:spLocks noGrp="1"/>
          </p:cNvSpPr>
          <p:nvPr>
            <p:ph type="sldNum" sz="quarter" idx="5"/>
          </p:nvPr>
        </p:nvSpPr>
        <p:spPr/>
        <p:txBody>
          <a:bodyPr/>
          <a:lstStyle/>
          <a:p>
            <a:fld id="{5F696D22-A716-4BA4-AAE4-E7A1B0C278F6}" type="slidenum">
              <a:rPr lang="LID4096" smtClean="0"/>
              <a:t>6</a:t>
            </a:fld>
            <a:endParaRPr lang="LID4096"/>
          </a:p>
        </p:txBody>
      </p:sp>
    </p:spTree>
    <p:extLst>
      <p:ext uri="{BB962C8B-B14F-4D97-AF65-F5344CB8AC3E}">
        <p14:creationId xmlns:p14="http://schemas.microsoft.com/office/powerpoint/2010/main" val="3047414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0ECD9-229C-403D-B422-5D6BCAC3E2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8884A422-3EF4-402F-82CF-F3B6F1EA82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7020FC54-3C60-48F6-B1C7-4634F60FD767}"/>
              </a:ext>
            </a:extLst>
          </p:cNvPr>
          <p:cNvSpPr>
            <a:spLocks noGrp="1"/>
          </p:cNvSpPr>
          <p:nvPr>
            <p:ph type="dt" sz="half" idx="10"/>
          </p:nvPr>
        </p:nvSpPr>
        <p:spPr/>
        <p:txBody>
          <a:bodyPr/>
          <a:lstStyle/>
          <a:p>
            <a:fld id="{AD98321B-832D-4C61-888B-48B5531CEDB9}" type="datetimeFigureOut">
              <a:rPr lang="LID4096" smtClean="0"/>
              <a:t>12/23/2023</a:t>
            </a:fld>
            <a:endParaRPr lang="LID4096"/>
          </a:p>
        </p:txBody>
      </p:sp>
      <p:sp>
        <p:nvSpPr>
          <p:cNvPr id="5" name="Footer Placeholder 4">
            <a:extLst>
              <a:ext uri="{FF2B5EF4-FFF2-40B4-BE49-F238E27FC236}">
                <a16:creationId xmlns:a16="http://schemas.microsoft.com/office/drawing/2014/main" id="{42E921F5-4EC4-48D4-B17E-B29BB8FC1E32}"/>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3EEA8C7E-FA44-42BA-89A0-EACD5120CC93}"/>
              </a:ext>
            </a:extLst>
          </p:cNvPr>
          <p:cNvSpPr>
            <a:spLocks noGrp="1"/>
          </p:cNvSpPr>
          <p:nvPr>
            <p:ph type="sldNum" sz="quarter" idx="12"/>
          </p:nvPr>
        </p:nvSpPr>
        <p:spPr/>
        <p:txBody>
          <a:bodyPr/>
          <a:lstStyle/>
          <a:p>
            <a:fld id="{239C8B17-F0A4-4F50-98AA-F9D876870E6F}" type="slidenum">
              <a:rPr lang="LID4096" smtClean="0"/>
              <a:t>‹#›</a:t>
            </a:fld>
            <a:endParaRPr lang="LID4096"/>
          </a:p>
        </p:txBody>
      </p:sp>
    </p:spTree>
    <p:extLst>
      <p:ext uri="{BB962C8B-B14F-4D97-AF65-F5344CB8AC3E}">
        <p14:creationId xmlns:p14="http://schemas.microsoft.com/office/powerpoint/2010/main" val="288948380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5CFF-5229-457A-94B4-CBC112D60B66}"/>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B5841EDF-77BA-4ECE-A5B4-959A42797F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FF4D5319-F84E-4ABD-8B1B-55D48BF4F2C5}"/>
              </a:ext>
            </a:extLst>
          </p:cNvPr>
          <p:cNvSpPr>
            <a:spLocks noGrp="1"/>
          </p:cNvSpPr>
          <p:nvPr>
            <p:ph type="dt" sz="half" idx="10"/>
          </p:nvPr>
        </p:nvSpPr>
        <p:spPr/>
        <p:txBody>
          <a:bodyPr/>
          <a:lstStyle/>
          <a:p>
            <a:fld id="{AD98321B-832D-4C61-888B-48B5531CEDB9}" type="datetimeFigureOut">
              <a:rPr lang="LID4096" smtClean="0"/>
              <a:t>12/23/2023</a:t>
            </a:fld>
            <a:endParaRPr lang="LID4096"/>
          </a:p>
        </p:txBody>
      </p:sp>
      <p:sp>
        <p:nvSpPr>
          <p:cNvPr id="5" name="Footer Placeholder 4">
            <a:extLst>
              <a:ext uri="{FF2B5EF4-FFF2-40B4-BE49-F238E27FC236}">
                <a16:creationId xmlns:a16="http://schemas.microsoft.com/office/drawing/2014/main" id="{239140DA-C513-49C5-94A0-984068732813}"/>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978F7C81-229A-4510-9F8E-D219CAD07762}"/>
              </a:ext>
            </a:extLst>
          </p:cNvPr>
          <p:cNvSpPr>
            <a:spLocks noGrp="1"/>
          </p:cNvSpPr>
          <p:nvPr>
            <p:ph type="sldNum" sz="quarter" idx="12"/>
          </p:nvPr>
        </p:nvSpPr>
        <p:spPr/>
        <p:txBody>
          <a:bodyPr/>
          <a:lstStyle/>
          <a:p>
            <a:fld id="{239C8B17-F0A4-4F50-98AA-F9D876870E6F}" type="slidenum">
              <a:rPr lang="LID4096" smtClean="0"/>
              <a:t>‹#›</a:t>
            </a:fld>
            <a:endParaRPr lang="LID4096"/>
          </a:p>
        </p:txBody>
      </p:sp>
    </p:spTree>
    <p:extLst>
      <p:ext uri="{BB962C8B-B14F-4D97-AF65-F5344CB8AC3E}">
        <p14:creationId xmlns:p14="http://schemas.microsoft.com/office/powerpoint/2010/main" val="362207063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E992D1-7648-4DF0-8EC5-E41ECF008C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BCD818D5-4E3E-45F6-832C-AEFC6D08D4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7C0D958D-5502-4E87-8EC6-16A34EDED6B0}"/>
              </a:ext>
            </a:extLst>
          </p:cNvPr>
          <p:cNvSpPr>
            <a:spLocks noGrp="1"/>
          </p:cNvSpPr>
          <p:nvPr>
            <p:ph type="dt" sz="half" idx="10"/>
          </p:nvPr>
        </p:nvSpPr>
        <p:spPr/>
        <p:txBody>
          <a:bodyPr/>
          <a:lstStyle/>
          <a:p>
            <a:fld id="{AD98321B-832D-4C61-888B-48B5531CEDB9}" type="datetimeFigureOut">
              <a:rPr lang="LID4096" smtClean="0"/>
              <a:t>12/23/2023</a:t>
            </a:fld>
            <a:endParaRPr lang="LID4096"/>
          </a:p>
        </p:txBody>
      </p:sp>
      <p:sp>
        <p:nvSpPr>
          <p:cNvPr id="5" name="Footer Placeholder 4">
            <a:extLst>
              <a:ext uri="{FF2B5EF4-FFF2-40B4-BE49-F238E27FC236}">
                <a16:creationId xmlns:a16="http://schemas.microsoft.com/office/drawing/2014/main" id="{33476FC9-F50D-4554-ABDC-5A87254917AB}"/>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2B0F0372-7753-49C3-8964-7C425F72911B}"/>
              </a:ext>
            </a:extLst>
          </p:cNvPr>
          <p:cNvSpPr>
            <a:spLocks noGrp="1"/>
          </p:cNvSpPr>
          <p:nvPr>
            <p:ph type="sldNum" sz="quarter" idx="12"/>
          </p:nvPr>
        </p:nvSpPr>
        <p:spPr/>
        <p:txBody>
          <a:bodyPr/>
          <a:lstStyle/>
          <a:p>
            <a:fld id="{239C8B17-F0A4-4F50-98AA-F9D876870E6F}" type="slidenum">
              <a:rPr lang="LID4096" smtClean="0"/>
              <a:t>‹#›</a:t>
            </a:fld>
            <a:endParaRPr lang="LID4096"/>
          </a:p>
        </p:txBody>
      </p:sp>
    </p:spTree>
    <p:extLst>
      <p:ext uri="{BB962C8B-B14F-4D97-AF65-F5344CB8AC3E}">
        <p14:creationId xmlns:p14="http://schemas.microsoft.com/office/powerpoint/2010/main" val="188960469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D45E2-0CB1-4F33-BFF8-58CFF968B09C}"/>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4F925931-79B5-4F3F-A554-86E7EFF82D2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C22B4521-3939-4A1B-99EA-2D8CB373C6AC}"/>
              </a:ext>
            </a:extLst>
          </p:cNvPr>
          <p:cNvSpPr>
            <a:spLocks noGrp="1"/>
          </p:cNvSpPr>
          <p:nvPr>
            <p:ph type="dt" sz="half" idx="10"/>
          </p:nvPr>
        </p:nvSpPr>
        <p:spPr/>
        <p:txBody>
          <a:bodyPr/>
          <a:lstStyle/>
          <a:p>
            <a:fld id="{AD98321B-832D-4C61-888B-48B5531CEDB9}" type="datetimeFigureOut">
              <a:rPr lang="LID4096" smtClean="0"/>
              <a:t>12/23/2023</a:t>
            </a:fld>
            <a:endParaRPr lang="LID4096"/>
          </a:p>
        </p:txBody>
      </p:sp>
      <p:sp>
        <p:nvSpPr>
          <p:cNvPr id="5" name="Footer Placeholder 4">
            <a:extLst>
              <a:ext uri="{FF2B5EF4-FFF2-40B4-BE49-F238E27FC236}">
                <a16:creationId xmlns:a16="http://schemas.microsoft.com/office/drawing/2014/main" id="{EB0F2DEC-890D-4EF0-9B58-026CAB301807}"/>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A531D779-B805-4C72-88B3-EFDFB19354A0}"/>
              </a:ext>
            </a:extLst>
          </p:cNvPr>
          <p:cNvSpPr>
            <a:spLocks noGrp="1"/>
          </p:cNvSpPr>
          <p:nvPr>
            <p:ph type="sldNum" sz="quarter" idx="12"/>
          </p:nvPr>
        </p:nvSpPr>
        <p:spPr/>
        <p:txBody>
          <a:bodyPr/>
          <a:lstStyle/>
          <a:p>
            <a:fld id="{239C8B17-F0A4-4F50-98AA-F9D876870E6F}" type="slidenum">
              <a:rPr lang="LID4096" smtClean="0"/>
              <a:t>‹#›</a:t>
            </a:fld>
            <a:endParaRPr lang="LID4096"/>
          </a:p>
        </p:txBody>
      </p:sp>
    </p:spTree>
    <p:extLst>
      <p:ext uri="{BB962C8B-B14F-4D97-AF65-F5344CB8AC3E}">
        <p14:creationId xmlns:p14="http://schemas.microsoft.com/office/powerpoint/2010/main" val="228438845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3AFAE-33B1-47E8-A08D-4DD5BF7F6C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78F09A63-E790-4000-9473-7EDFAF3BC5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3CB94CF-5E48-4E0A-8F82-540E68471713}"/>
              </a:ext>
            </a:extLst>
          </p:cNvPr>
          <p:cNvSpPr>
            <a:spLocks noGrp="1"/>
          </p:cNvSpPr>
          <p:nvPr>
            <p:ph type="dt" sz="half" idx="10"/>
          </p:nvPr>
        </p:nvSpPr>
        <p:spPr/>
        <p:txBody>
          <a:bodyPr/>
          <a:lstStyle/>
          <a:p>
            <a:fld id="{AD98321B-832D-4C61-888B-48B5531CEDB9}" type="datetimeFigureOut">
              <a:rPr lang="LID4096" smtClean="0"/>
              <a:t>12/23/2023</a:t>
            </a:fld>
            <a:endParaRPr lang="LID4096"/>
          </a:p>
        </p:txBody>
      </p:sp>
      <p:sp>
        <p:nvSpPr>
          <p:cNvPr id="5" name="Footer Placeholder 4">
            <a:extLst>
              <a:ext uri="{FF2B5EF4-FFF2-40B4-BE49-F238E27FC236}">
                <a16:creationId xmlns:a16="http://schemas.microsoft.com/office/drawing/2014/main" id="{820AB575-03D4-455A-B32B-5B2CC483FDE7}"/>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4B1472F-AEA8-4DD2-A4AF-6A7B2E0C0AC1}"/>
              </a:ext>
            </a:extLst>
          </p:cNvPr>
          <p:cNvSpPr>
            <a:spLocks noGrp="1"/>
          </p:cNvSpPr>
          <p:nvPr>
            <p:ph type="sldNum" sz="quarter" idx="12"/>
          </p:nvPr>
        </p:nvSpPr>
        <p:spPr/>
        <p:txBody>
          <a:bodyPr/>
          <a:lstStyle/>
          <a:p>
            <a:fld id="{239C8B17-F0A4-4F50-98AA-F9D876870E6F}" type="slidenum">
              <a:rPr lang="LID4096" smtClean="0"/>
              <a:t>‹#›</a:t>
            </a:fld>
            <a:endParaRPr lang="LID4096"/>
          </a:p>
        </p:txBody>
      </p:sp>
    </p:spTree>
    <p:extLst>
      <p:ext uri="{BB962C8B-B14F-4D97-AF65-F5344CB8AC3E}">
        <p14:creationId xmlns:p14="http://schemas.microsoft.com/office/powerpoint/2010/main" val="65969645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91D29-C206-4CC3-8F43-96F5D25E3832}"/>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4D555EA7-9DF6-461E-A13E-B3B64D6A77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265BE905-7C64-4D7D-A9FD-CDD39981AF5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EE5D7DE6-48FE-4FA0-A138-65837AE86CB3}"/>
              </a:ext>
            </a:extLst>
          </p:cNvPr>
          <p:cNvSpPr>
            <a:spLocks noGrp="1"/>
          </p:cNvSpPr>
          <p:nvPr>
            <p:ph type="dt" sz="half" idx="10"/>
          </p:nvPr>
        </p:nvSpPr>
        <p:spPr/>
        <p:txBody>
          <a:bodyPr/>
          <a:lstStyle/>
          <a:p>
            <a:fld id="{AD98321B-832D-4C61-888B-48B5531CEDB9}" type="datetimeFigureOut">
              <a:rPr lang="LID4096" smtClean="0"/>
              <a:t>12/23/2023</a:t>
            </a:fld>
            <a:endParaRPr lang="LID4096"/>
          </a:p>
        </p:txBody>
      </p:sp>
      <p:sp>
        <p:nvSpPr>
          <p:cNvPr id="6" name="Footer Placeholder 5">
            <a:extLst>
              <a:ext uri="{FF2B5EF4-FFF2-40B4-BE49-F238E27FC236}">
                <a16:creationId xmlns:a16="http://schemas.microsoft.com/office/drawing/2014/main" id="{A8E23128-7FDD-4400-9BDE-AC9EE43657F8}"/>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B1A8698E-394E-4DD3-8DC0-73F4EA35431F}"/>
              </a:ext>
            </a:extLst>
          </p:cNvPr>
          <p:cNvSpPr>
            <a:spLocks noGrp="1"/>
          </p:cNvSpPr>
          <p:nvPr>
            <p:ph type="sldNum" sz="quarter" idx="12"/>
          </p:nvPr>
        </p:nvSpPr>
        <p:spPr/>
        <p:txBody>
          <a:bodyPr/>
          <a:lstStyle/>
          <a:p>
            <a:fld id="{239C8B17-F0A4-4F50-98AA-F9D876870E6F}" type="slidenum">
              <a:rPr lang="LID4096" smtClean="0"/>
              <a:t>‹#›</a:t>
            </a:fld>
            <a:endParaRPr lang="LID4096"/>
          </a:p>
        </p:txBody>
      </p:sp>
    </p:spTree>
    <p:extLst>
      <p:ext uri="{BB962C8B-B14F-4D97-AF65-F5344CB8AC3E}">
        <p14:creationId xmlns:p14="http://schemas.microsoft.com/office/powerpoint/2010/main" val="94793951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FCC5-99C3-4536-AEFB-832A354B4679}"/>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EB443A93-C6E7-4315-BC65-CEAD44AC46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46B4178-3AA8-454E-A18F-8D22C1009D7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1CF121A0-8EE7-4F30-A112-2944DF335C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2EBBCB5-8770-4965-857F-8E01073E36A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48EC2DE5-7A06-4871-AC3C-9F9F27BE0954}"/>
              </a:ext>
            </a:extLst>
          </p:cNvPr>
          <p:cNvSpPr>
            <a:spLocks noGrp="1"/>
          </p:cNvSpPr>
          <p:nvPr>
            <p:ph type="dt" sz="half" idx="10"/>
          </p:nvPr>
        </p:nvSpPr>
        <p:spPr/>
        <p:txBody>
          <a:bodyPr/>
          <a:lstStyle/>
          <a:p>
            <a:fld id="{AD98321B-832D-4C61-888B-48B5531CEDB9}" type="datetimeFigureOut">
              <a:rPr lang="LID4096" smtClean="0"/>
              <a:t>12/23/2023</a:t>
            </a:fld>
            <a:endParaRPr lang="LID4096"/>
          </a:p>
        </p:txBody>
      </p:sp>
      <p:sp>
        <p:nvSpPr>
          <p:cNvPr id="8" name="Footer Placeholder 7">
            <a:extLst>
              <a:ext uri="{FF2B5EF4-FFF2-40B4-BE49-F238E27FC236}">
                <a16:creationId xmlns:a16="http://schemas.microsoft.com/office/drawing/2014/main" id="{7C4C8194-C9BA-49BD-B616-B8817CDD210A}"/>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DAB749C2-1EDD-41DB-B926-3A5177934C0F}"/>
              </a:ext>
            </a:extLst>
          </p:cNvPr>
          <p:cNvSpPr>
            <a:spLocks noGrp="1"/>
          </p:cNvSpPr>
          <p:nvPr>
            <p:ph type="sldNum" sz="quarter" idx="12"/>
          </p:nvPr>
        </p:nvSpPr>
        <p:spPr/>
        <p:txBody>
          <a:bodyPr/>
          <a:lstStyle/>
          <a:p>
            <a:fld id="{239C8B17-F0A4-4F50-98AA-F9D876870E6F}" type="slidenum">
              <a:rPr lang="LID4096" smtClean="0"/>
              <a:t>‹#›</a:t>
            </a:fld>
            <a:endParaRPr lang="LID4096"/>
          </a:p>
        </p:txBody>
      </p:sp>
    </p:spTree>
    <p:extLst>
      <p:ext uri="{BB962C8B-B14F-4D97-AF65-F5344CB8AC3E}">
        <p14:creationId xmlns:p14="http://schemas.microsoft.com/office/powerpoint/2010/main" val="379084101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BDA74-96A8-44FE-86D0-A4269272DE20}"/>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B05257E3-7014-4DD5-870A-BF110B776769}"/>
              </a:ext>
            </a:extLst>
          </p:cNvPr>
          <p:cNvSpPr>
            <a:spLocks noGrp="1"/>
          </p:cNvSpPr>
          <p:nvPr>
            <p:ph type="dt" sz="half" idx="10"/>
          </p:nvPr>
        </p:nvSpPr>
        <p:spPr/>
        <p:txBody>
          <a:bodyPr/>
          <a:lstStyle/>
          <a:p>
            <a:fld id="{AD98321B-832D-4C61-888B-48B5531CEDB9}" type="datetimeFigureOut">
              <a:rPr lang="LID4096" smtClean="0"/>
              <a:t>12/23/2023</a:t>
            </a:fld>
            <a:endParaRPr lang="LID4096"/>
          </a:p>
        </p:txBody>
      </p:sp>
      <p:sp>
        <p:nvSpPr>
          <p:cNvPr id="4" name="Footer Placeholder 3">
            <a:extLst>
              <a:ext uri="{FF2B5EF4-FFF2-40B4-BE49-F238E27FC236}">
                <a16:creationId xmlns:a16="http://schemas.microsoft.com/office/drawing/2014/main" id="{8EA5842A-3A81-408D-A334-793CF0BACE65}"/>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733833CF-4141-4568-84CF-55E2BED86458}"/>
              </a:ext>
            </a:extLst>
          </p:cNvPr>
          <p:cNvSpPr>
            <a:spLocks noGrp="1"/>
          </p:cNvSpPr>
          <p:nvPr>
            <p:ph type="sldNum" sz="quarter" idx="12"/>
          </p:nvPr>
        </p:nvSpPr>
        <p:spPr/>
        <p:txBody>
          <a:bodyPr/>
          <a:lstStyle/>
          <a:p>
            <a:fld id="{239C8B17-F0A4-4F50-98AA-F9D876870E6F}" type="slidenum">
              <a:rPr lang="LID4096" smtClean="0"/>
              <a:t>‹#›</a:t>
            </a:fld>
            <a:endParaRPr lang="LID4096"/>
          </a:p>
        </p:txBody>
      </p:sp>
    </p:spTree>
    <p:extLst>
      <p:ext uri="{BB962C8B-B14F-4D97-AF65-F5344CB8AC3E}">
        <p14:creationId xmlns:p14="http://schemas.microsoft.com/office/powerpoint/2010/main" val="109196553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91CD7B-A84F-4728-8B57-D1222E11CDDD}"/>
              </a:ext>
            </a:extLst>
          </p:cNvPr>
          <p:cNvSpPr>
            <a:spLocks noGrp="1"/>
          </p:cNvSpPr>
          <p:nvPr>
            <p:ph type="dt" sz="half" idx="10"/>
          </p:nvPr>
        </p:nvSpPr>
        <p:spPr/>
        <p:txBody>
          <a:bodyPr/>
          <a:lstStyle/>
          <a:p>
            <a:fld id="{AD98321B-832D-4C61-888B-48B5531CEDB9}" type="datetimeFigureOut">
              <a:rPr lang="LID4096" smtClean="0"/>
              <a:t>12/23/2023</a:t>
            </a:fld>
            <a:endParaRPr lang="LID4096"/>
          </a:p>
        </p:txBody>
      </p:sp>
      <p:sp>
        <p:nvSpPr>
          <p:cNvPr id="3" name="Footer Placeholder 2">
            <a:extLst>
              <a:ext uri="{FF2B5EF4-FFF2-40B4-BE49-F238E27FC236}">
                <a16:creationId xmlns:a16="http://schemas.microsoft.com/office/drawing/2014/main" id="{9C3DFFAE-4E87-4143-8CA0-AC00904A68BC}"/>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F2D8D0BA-507C-4D69-B701-468FEDC11548}"/>
              </a:ext>
            </a:extLst>
          </p:cNvPr>
          <p:cNvSpPr>
            <a:spLocks noGrp="1"/>
          </p:cNvSpPr>
          <p:nvPr>
            <p:ph type="sldNum" sz="quarter" idx="12"/>
          </p:nvPr>
        </p:nvSpPr>
        <p:spPr/>
        <p:txBody>
          <a:bodyPr/>
          <a:lstStyle/>
          <a:p>
            <a:fld id="{239C8B17-F0A4-4F50-98AA-F9D876870E6F}" type="slidenum">
              <a:rPr lang="LID4096" smtClean="0"/>
              <a:t>‹#›</a:t>
            </a:fld>
            <a:endParaRPr lang="LID4096"/>
          </a:p>
        </p:txBody>
      </p:sp>
    </p:spTree>
    <p:extLst>
      <p:ext uri="{BB962C8B-B14F-4D97-AF65-F5344CB8AC3E}">
        <p14:creationId xmlns:p14="http://schemas.microsoft.com/office/powerpoint/2010/main" val="246238850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52100-14D6-45E6-807D-C47D492523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2097B350-6F08-44B6-9B39-9FF857D07C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F70C5670-F484-456F-9C15-5EB78691C8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95A9FAC-80B1-47F4-A719-B530189BAEA6}"/>
              </a:ext>
            </a:extLst>
          </p:cNvPr>
          <p:cNvSpPr>
            <a:spLocks noGrp="1"/>
          </p:cNvSpPr>
          <p:nvPr>
            <p:ph type="dt" sz="half" idx="10"/>
          </p:nvPr>
        </p:nvSpPr>
        <p:spPr/>
        <p:txBody>
          <a:bodyPr/>
          <a:lstStyle/>
          <a:p>
            <a:fld id="{AD98321B-832D-4C61-888B-48B5531CEDB9}" type="datetimeFigureOut">
              <a:rPr lang="LID4096" smtClean="0"/>
              <a:t>12/23/2023</a:t>
            </a:fld>
            <a:endParaRPr lang="LID4096"/>
          </a:p>
        </p:txBody>
      </p:sp>
      <p:sp>
        <p:nvSpPr>
          <p:cNvPr id="6" name="Footer Placeholder 5">
            <a:extLst>
              <a:ext uri="{FF2B5EF4-FFF2-40B4-BE49-F238E27FC236}">
                <a16:creationId xmlns:a16="http://schemas.microsoft.com/office/drawing/2014/main" id="{63D07B5C-F9A1-4E82-B860-A77836522D2A}"/>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57ED8C31-F1A1-47AB-A0E5-9D53D70D755D}"/>
              </a:ext>
            </a:extLst>
          </p:cNvPr>
          <p:cNvSpPr>
            <a:spLocks noGrp="1"/>
          </p:cNvSpPr>
          <p:nvPr>
            <p:ph type="sldNum" sz="quarter" idx="12"/>
          </p:nvPr>
        </p:nvSpPr>
        <p:spPr/>
        <p:txBody>
          <a:bodyPr/>
          <a:lstStyle/>
          <a:p>
            <a:fld id="{239C8B17-F0A4-4F50-98AA-F9D876870E6F}" type="slidenum">
              <a:rPr lang="LID4096" smtClean="0"/>
              <a:t>‹#›</a:t>
            </a:fld>
            <a:endParaRPr lang="LID4096"/>
          </a:p>
        </p:txBody>
      </p:sp>
    </p:spTree>
    <p:extLst>
      <p:ext uri="{BB962C8B-B14F-4D97-AF65-F5344CB8AC3E}">
        <p14:creationId xmlns:p14="http://schemas.microsoft.com/office/powerpoint/2010/main" val="425498320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83BAA-E7BD-4229-8B5D-C6A8FE89E7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C60102C1-EADC-4AB7-9B90-5B451126FF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DC20C6D2-550A-4EFE-9215-1121BFC37E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C49FECF-00B5-4AA3-9217-C7741277433E}"/>
              </a:ext>
            </a:extLst>
          </p:cNvPr>
          <p:cNvSpPr>
            <a:spLocks noGrp="1"/>
          </p:cNvSpPr>
          <p:nvPr>
            <p:ph type="dt" sz="half" idx="10"/>
          </p:nvPr>
        </p:nvSpPr>
        <p:spPr/>
        <p:txBody>
          <a:bodyPr/>
          <a:lstStyle/>
          <a:p>
            <a:fld id="{AD98321B-832D-4C61-888B-48B5531CEDB9}" type="datetimeFigureOut">
              <a:rPr lang="LID4096" smtClean="0"/>
              <a:t>12/23/2023</a:t>
            </a:fld>
            <a:endParaRPr lang="LID4096"/>
          </a:p>
        </p:txBody>
      </p:sp>
      <p:sp>
        <p:nvSpPr>
          <p:cNvPr id="6" name="Footer Placeholder 5">
            <a:extLst>
              <a:ext uri="{FF2B5EF4-FFF2-40B4-BE49-F238E27FC236}">
                <a16:creationId xmlns:a16="http://schemas.microsoft.com/office/drawing/2014/main" id="{C4E0ECDB-A25C-4B6E-8C51-1D4D12710F7D}"/>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B61A388D-5733-401A-9FA1-1B46C87623EC}"/>
              </a:ext>
            </a:extLst>
          </p:cNvPr>
          <p:cNvSpPr>
            <a:spLocks noGrp="1"/>
          </p:cNvSpPr>
          <p:nvPr>
            <p:ph type="sldNum" sz="quarter" idx="12"/>
          </p:nvPr>
        </p:nvSpPr>
        <p:spPr/>
        <p:txBody>
          <a:bodyPr/>
          <a:lstStyle/>
          <a:p>
            <a:fld id="{239C8B17-F0A4-4F50-98AA-F9D876870E6F}" type="slidenum">
              <a:rPr lang="LID4096" smtClean="0"/>
              <a:t>‹#›</a:t>
            </a:fld>
            <a:endParaRPr lang="LID4096"/>
          </a:p>
        </p:txBody>
      </p:sp>
    </p:spTree>
    <p:extLst>
      <p:ext uri="{BB962C8B-B14F-4D97-AF65-F5344CB8AC3E}">
        <p14:creationId xmlns:p14="http://schemas.microsoft.com/office/powerpoint/2010/main" val="421673532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3EE113-1DF3-4C56-B57A-292FAC27F9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4CC54400-5651-4FAC-8345-1377066CBC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C06145CC-8763-449C-B358-F8586C6CE2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98321B-832D-4C61-888B-48B5531CEDB9}" type="datetimeFigureOut">
              <a:rPr lang="LID4096" smtClean="0"/>
              <a:t>12/23/2023</a:t>
            </a:fld>
            <a:endParaRPr lang="LID4096"/>
          </a:p>
        </p:txBody>
      </p:sp>
      <p:sp>
        <p:nvSpPr>
          <p:cNvPr id="5" name="Footer Placeholder 4">
            <a:extLst>
              <a:ext uri="{FF2B5EF4-FFF2-40B4-BE49-F238E27FC236}">
                <a16:creationId xmlns:a16="http://schemas.microsoft.com/office/drawing/2014/main" id="{4C8E56DF-CDB8-4D90-9048-0A0952D2C3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49CB2138-BE7C-4E5F-B080-6883E89EE7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9C8B17-F0A4-4F50-98AA-F9D876870E6F}" type="slidenum">
              <a:rPr lang="LID4096" smtClean="0"/>
              <a:t>‹#›</a:t>
            </a:fld>
            <a:endParaRPr lang="LID4096"/>
          </a:p>
        </p:txBody>
      </p:sp>
    </p:spTree>
    <p:extLst>
      <p:ext uri="{BB962C8B-B14F-4D97-AF65-F5344CB8AC3E}">
        <p14:creationId xmlns:p14="http://schemas.microsoft.com/office/powerpoint/2010/main" val="1815764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microsoft.com/office/2007/relationships/media" Target="../media/media2.mp3"/><Relationship Id="rId7" Type="http://schemas.openxmlformats.org/officeDocument/2006/relationships/image" Target="../media/image1.png"/><Relationship Id="rId2" Type="http://schemas.openxmlformats.org/officeDocument/2006/relationships/video" Target="../media/media1.m4v"/><Relationship Id="rId1" Type="http://schemas.microsoft.com/office/2007/relationships/media" Target="../media/media1.m4v"/><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audio" Target="../media/media2.mp3"/></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p3"/><Relationship Id="rId1" Type="http://schemas.microsoft.com/office/2007/relationships/media" Target="../media/media3.mp3"/><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p3"/><Relationship Id="rId1" Type="http://schemas.microsoft.com/office/2007/relationships/media" Target="../media/media4.mp3"/><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audio" Target="../media/media5.mp3"/><Relationship Id="rId1" Type="http://schemas.microsoft.com/office/2007/relationships/media" Target="../media/media5.mp3"/><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microsoft.com/office/2007/relationships/media" Target="../media/media6.mp3"/><Relationship Id="rId7" Type="http://schemas.openxmlformats.org/officeDocument/2006/relationships/image" Target="../media/image1.png"/><Relationship Id="rId2" Type="http://schemas.openxmlformats.org/officeDocument/2006/relationships/video" Target="../media/media1.m4v"/><Relationship Id="rId1" Type="http://schemas.microsoft.com/office/2007/relationships/media" Target="../media/media1.m4v"/><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audio" Target="../media/media6.mp3"/></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logo animation-white">
            <a:hlinkClick r:id="" action="ppaction://media"/>
            <a:extLst>
              <a:ext uri="{FF2B5EF4-FFF2-40B4-BE49-F238E27FC236}">
                <a16:creationId xmlns:a16="http://schemas.microsoft.com/office/drawing/2014/main" id="{9154203E-4836-F275-7CC5-76EECFB93E17}"/>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3503487" y="3285162"/>
            <a:ext cx="5441879" cy="3061057"/>
          </a:xfrm>
          <a:prstGeom prst="rect">
            <a:avLst/>
          </a:prstGeom>
        </p:spPr>
      </p:pic>
      <p:sp>
        <p:nvSpPr>
          <p:cNvPr id="6" name="Title 5">
            <a:extLst>
              <a:ext uri="{FF2B5EF4-FFF2-40B4-BE49-F238E27FC236}">
                <a16:creationId xmlns:a16="http://schemas.microsoft.com/office/drawing/2014/main" id="{E5F649C0-C09A-78B2-4693-2686FCD751D7}"/>
              </a:ext>
            </a:extLst>
          </p:cNvPr>
          <p:cNvSpPr>
            <a:spLocks noGrp="1"/>
          </p:cNvSpPr>
          <p:nvPr>
            <p:ph type="title"/>
          </p:nvPr>
        </p:nvSpPr>
        <p:spPr>
          <a:xfrm>
            <a:off x="838200" y="1249363"/>
            <a:ext cx="10515600" cy="1325563"/>
          </a:xfrm>
        </p:spPr>
        <p:txBody>
          <a:bodyPr>
            <a:noAutofit/>
          </a:bodyPr>
          <a:lstStyle/>
          <a:p>
            <a:r>
              <a:rPr lang="en-US" sz="6600" dirty="0"/>
              <a:t>Using JavaScript in our models</a:t>
            </a:r>
            <a:endParaRPr lang="LID4096" sz="6600" dirty="0"/>
          </a:p>
        </p:txBody>
      </p:sp>
      <p:pic>
        <p:nvPicPr>
          <p:cNvPr id="2" name="Thu Dec 21 2023">
            <a:hlinkClick r:id="" action="ppaction://media"/>
            <a:extLst>
              <a:ext uri="{FF2B5EF4-FFF2-40B4-BE49-F238E27FC236}">
                <a16:creationId xmlns:a16="http://schemas.microsoft.com/office/drawing/2014/main" id="{879A778A-665A-E383-34DC-D655AB0D70B5}"/>
              </a:ext>
            </a:extLst>
          </p:cNvPr>
          <p:cNvPicPr>
            <a:picLocks noChangeAspect="1"/>
          </p:cNvPicPr>
          <p:nvPr>
            <a:audioFile r:link="rId4"/>
            <p:extLst>
              <p:ext uri="{DAA4B4D4-6D71-4841-9C94-3DE7FCFB9230}">
                <p14:media xmlns:p14="http://schemas.microsoft.com/office/powerpoint/2010/main" r:embed="rId3"/>
              </p:ext>
            </p:extLst>
          </p:nvPr>
        </p:nvPicPr>
        <p:blipFill>
          <a:blip r:embed="rId8"/>
          <a:stretch>
            <a:fillRect/>
          </a:stretch>
        </p:blipFill>
        <p:spPr>
          <a:xfrm>
            <a:off x="-1227138" y="1331913"/>
            <a:ext cx="609600" cy="609600"/>
          </a:xfrm>
          <a:prstGeom prst="rect">
            <a:avLst/>
          </a:prstGeom>
        </p:spPr>
      </p:pic>
    </p:spTree>
    <p:extLst>
      <p:ext uri="{BB962C8B-B14F-4D97-AF65-F5344CB8AC3E}">
        <p14:creationId xmlns:p14="http://schemas.microsoft.com/office/powerpoint/2010/main" val="199932607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4200" fill="hold"/>
                                        <p:tgtEl>
                                          <p:spTgt spid="4"/>
                                        </p:tgtEl>
                                      </p:cBhvr>
                                    </p:cmd>
                                  </p:childTnLst>
                                </p:cTn>
                              </p:par>
                              <p:par>
                                <p:cTn id="7" presetID="1" presetClass="mediacall" presetSubtype="0" fill="hold" nodeType="withEffect">
                                  <p:stCondLst>
                                    <p:cond delay="0"/>
                                  </p:stCondLst>
                                  <p:childTnLst>
                                    <p:cmd type="call" cmd="playFrom(0.0)">
                                      <p:cBhvr>
                                        <p:cTn id="8" dur="1226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9" restart="whenNotActive" fill="hold" evtFilter="cancelBubble" nodeType="interactiveSeq">
                <p:stCondLst>
                  <p:cond evt="onClick" delay="0">
                    <p:tgtEl>
                      <p:spTgt spid="4"/>
                    </p:tgtEl>
                  </p:cond>
                </p:stCondLst>
                <p:endSync evt="end" delay="0">
                  <p:rtn val="all"/>
                </p:endSync>
                <p:childTnLst>
                  <p:par>
                    <p:cTn id="10" fill="hold">
                      <p:stCondLst>
                        <p:cond delay="0"/>
                      </p:stCondLst>
                      <p:childTnLst>
                        <p:par>
                          <p:cTn id="11" fill="hold">
                            <p:stCondLst>
                              <p:cond delay="0"/>
                            </p:stCondLst>
                            <p:childTnLst>
                              <p:par>
                                <p:cTn id="12" presetID="2" presetClass="mediacall" presetSubtype="0" fill="hold" nodeType="withEffect">
                                  <p:stCondLst>
                                    <p:cond delay="0"/>
                                  </p:stCondLst>
                                  <p:childTnLst>
                                    <p:cmd type="call" cmd="togglePause">
                                      <p:cBhvr>
                                        <p:cTn id="13" dur="1" fill="hold"/>
                                        <p:tgtEl>
                                          <p:spTgt spid="4"/>
                                        </p:tgtEl>
                                      </p:cBhvr>
                                    </p:cmd>
                                  </p:childTnLst>
                                </p:cTn>
                              </p:par>
                            </p:childTnLst>
                          </p:cTn>
                        </p:par>
                      </p:childTnLst>
                    </p:cTn>
                  </p:par>
                </p:childTnLst>
              </p:cTn>
              <p:nextCondLst>
                <p:cond evt="onClick" delay="0">
                  <p:tgtEl>
                    <p:spTgt spid="4"/>
                  </p:tgtEl>
                </p:cond>
              </p:nextCondLst>
            </p:seq>
            <p:video>
              <p:cMediaNode vol="80000">
                <p:cTn id="14" fill="hold" display="0">
                  <p:stCondLst>
                    <p:cond delay="indefinite"/>
                  </p:stCondLst>
                </p:cTn>
                <p:tgtEl>
                  <p:spTgt spid="4"/>
                </p:tgtEl>
              </p:cMediaNode>
            </p:video>
            <p:audio>
              <p:cMediaNode vol="80000">
                <p:cTn id="15" fill="hold" display="0">
                  <p:stCondLst>
                    <p:cond delay="indefinite"/>
                  </p:stCondLst>
                  <p:endCondLst>
                    <p:cond evt="onStopAudio" delay="0">
                      <p:tgtEl>
                        <p:sldTgt/>
                      </p:tgtEl>
                    </p:cond>
                  </p:endCondLst>
                </p:cTn>
                <p:tgtEl>
                  <p:spTgt spid="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060F33C-93B8-8800-1B66-8139EC154739}"/>
              </a:ext>
            </a:extLst>
          </p:cNvPr>
          <p:cNvSpPr txBox="1"/>
          <p:nvPr/>
        </p:nvSpPr>
        <p:spPr>
          <a:xfrm>
            <a:off x="743650" y="457747"/>
            <a:ext cx="4387649" cy="4278094"/>
          </a:xfrm>
          <a:prstGeom prst="rect">
            <a:avLst/>
          </a:prstGeom>
          <a:solidFill>
            <a:schemeClr val="tx1">
              <a:lumMod val="85000"/>
              <a:lumOff val="15000"/>
            </a:schemeClr>
          </a:solidFill>
        </p:spPr>
        <p:txBody>
          <a:bodyPr wrap="square" anchor="t">
            <a:spAutoFit/>
          </a:bodyPr>
          <a:lstStyle/>
          <a:p>
            <a:r>
              <a:rPr lang="en-US" sz="1600" b="0" dirty="0" err="1">
                <a:solidFill>
                  <a:srgbClr val="DCDCAA"/>
                </a:solidFill>
                <a:effectLst/>
                <a:latin typeface="Consolas" panose="020B0609020204030204" pitchFamily="49" charset="0"/>
              </a:rPr>
              <a:t>bthread</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"A sequence"</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function</a:t>
            </a:r>
            <a:r>
              <a:rPr lang="en-US" sz="1600" b="0" dirty="0">
                <a:solidFill>
                  <a:srgbClr val="CCCCCC"/>
                </a:solidFill>
                <a:effectLst/>
                <a:latin typeface="Consolas" panose="020B0609020204030204" pitchFamily="49" charset="0"/>
              </a:rPr>
              <a:t> () {</a:t>
            </a:r>
          </a:p>
          <a:p>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sync</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request: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"A"</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sync</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request: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"A"</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sync</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request: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"A"</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a:t>
            </a:r>
          </a:p>
          <a:p>
            <a:br>
              <a:rPr lang="en-US" sz="1600" b="0" dirty="0">
                <a:solidFill>
                  <a:srgbClr val="CCCCCC"/>
                </a:solidFill>
                <a:effectLst/>
                <a:latin typeface="Consolas" panose="020B0609020204030204" pitchFamily="49" charset="0"/>
              </a:rPr>
            </a:br>
            <a:r>
              <a:rPr lang="en-US" sz="1600" b="0" dirty="0" err="1">
                <a:solidFill>
                  <a:srgbClr val="DCDCAA"/>
                </a:solidFill>
                <a:effectLst/>
                <a:latin typeface="Consolas" panose="020B0609020204030204" pitchFamily="49" charset="0"/>
              </a:rPr>
              <a:t>bthread</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"B sequence"</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function</a:t>
            </a:r>
            <a:r>
              <a:rPr lang="en-US" sz="1600" b="0" dirty="0">
                <a:solidFill>
                  <a:srgbClr val="CCCCCC"/>
                </a:solidFill>
                <a:effectLst/>
                <a:latin typeface="Consolas" panose="020B0609020204030204" pitchFamily="49" charset="0"/>
              </a:rPr>
              <a:t> () {</a:t>
            </a:r>
          </a:p>
          <a:p>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sync</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request: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"B"</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sync</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request: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"B"</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sync</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request: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"B"</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a:t>
            </a:r>
          </a:p>
          <a:p>
            <a:br>
              <a:rPr lang="en-US" sz="1600" b="0" dirty="0">
                <a:solidFill>
                  <a:srgbClr val="CCCCCC"/>
                </a:solidFill>
                <a:effectLst/>
                <a:latin typeface="Consolas" panose="020B0609020204030204" pitchFamily="49" charset="0"/>
              </a:rPr>
            </a:br>
            <a:r>
              <a:rPr lang="en-US" sz="1600" b="0" dirty="0" err="1">
                <a:solidFill>
                  <a:srgbClr val="DCDCAA"/>
                </a:solidFill>
                <a:effectLst/>
                <a:latin typeface="Consolas" panose="020B0609020204030204" pitchFamily="49" charset="0"/>
              </a:rPr>
              <a:t>bthread</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"C sequence "</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function</a:t>
            </a:r>
            <a:r>
              <a:rPr lang="en-US" sz="1600" b="0" dirty="0">
                <a:solidFill>
                  <a:srgbClr val="CCCCCC"/>
                </a:solidFill>
                <a:effectLst/>
                <a:latin typeface="Consolas" panose="020B0609020204030204" pitchFamily="49" charset="0"/>
              </a:rPr>
              <a:t> () {</a:t>
            </a:r>
          </a:p>
          <a:p>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sync</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request: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"C"</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sync</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request: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"C"</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sync</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request: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"C"</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E20E2A78-C149-4AC9-08F6-38D478330D8D}"/>
              </a:ext>
            </a:extLst>
          </p:cNvPr>
          <p:cNvSpPr txBox="1"/>
          <p:nvPr/>
        </p:nvSpPr>
        <p:spPr>
          <a:xfrm>
            <a:off x="5712430" y="4084525"/>
            <a:ext cx="6154221" cy="2554545"/>
          </a:xfrm>
          <a:prstGeom prst="rect">
            <a:avLst/>
          </a:prstGeom>
          <a:solidFill>
            <a:schemeClr val="tx1">
              <a:lumMod val="85000"/>
              <a:lumOff val="15000"/>
            </a:schemeClr>
          </a:solidFill>
        </p:spPr>
        <p:txBody>
          <a:bodyPr wrap="square" anchor="t">
            <a:spAutoFit/>
          </a:bodyPr>
          <a:lstStyle/>
          <a:p>
            <a:r>
              <a:rPr lang="en-US" sz="1600" b="0" dirty="0">
                <a:solidFill>
                  <a:srgbClr val="569CD6"/>
                </a:solidFill>
                <a:effectLst/>
                <a:latin typeface="Consolas" panose="020B0609020204030204" pitchFamily="49" charset="0"/>
              </a:rPr>
              <a:t>const</a:t>
            </a:r>
            <a:r>
              <a:rPr lang="en-US" sz="1600" b="0" dirty="0">
                <a:solidFill>
                  <a:srgbClr val="CCCCCC"/>
                </a:solidFill>
                <a:effectLst/>
                <a:latin typeface="Consolas" panose="020B0609020204030204" pitchFamily="49" charset="0"/>
              </a:rPr>
              <a:t> </a:t>
            </a:r>
            <a:r>
              <a:rPr lang="en-US" sz="1600" b="0" dirty="0">
                <a:solidFill>
                  <a:srgbClr val="4FC1FF"/>
                </a:solidFill>
                <a:effectLst/>
                <a:latin typeface="Consolas" panose="020B0609020204030204" pitchFamily="49" charset="0"/>
              </a:rPr>
              <a:t>events</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"A"</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“B"</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“C"</a:t>
            </a:r>
            <a:r>
              <a:rPr lang="en-US" sz="1600" b="0" dirty="0">
                <a:solidFill>
                  <a:srgbClr val="CCCCCC"/>
                </a:solidFill>
                <a:effectLst/>
                <a:latin typeface="Consolas" panose="020B0609020204030204" pitchFamily="49" charset="0"/>
              </a:rPr>
              <a:t>)]</a:t>
            </a:r>
          </a:p>
          <a:p>
            <a:r>
              <a:rPr lang="en-US" sz="1600" b="0" dirty="0">
                <a:solidFill>
                  <a:srgbClr val="569CD6"/>
                </a:solidFill>
                <a:effectLst/>
                <a:latin typeface="Consolas" panose="020B0609020204030204" pitchFamily="49" charset="0"/>
              </a:rPr>
              <a:t>const</a:t>
            </a:r>
            <a:r>
              <a:rPr lang="en-US" sz="1600" b="0" dirty="0">
                <a:solidFill>
                  <a:srgbClr val="CCCCCC"/>
                </a:solidFill>
                <a:effectLst/>
                <a:latin typeface="Consolas" panose="020B0609020204030204" pitchFamily="49" charset="0"/>
              </a:rPr>
              <a:t> </a:t>
            </a:r>
            <a:r>
              <a:rPr lang="en-US" sz="1600" b="0" dirty="0">
                <a:solidFill>
                  <a:srgbClr val="4FC1FF"/>
                </a:solidFill>
                <a:effectLst/>
                <a:latin typeface="Consolas" panose="020B0609020204030204" pitchFamily="49" charset="0"/>
              </a:rPr>
              <a:t>LENGTH</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B5CEA8"/>
                </a:solidFill>
                <a:effectLst/>
                <a:latin typeface="Consolas" panose="020B0609020204030204" pitchFamily="49" charset="0"/>
              </a:rPr>
              <a:t>3</a:t>
            </a:r>
            <a:endParaRPr lang="en-US" sz="1600" b="0" dirty="0">
              <a:solidFill>
                <a:srgbClr val="CCCCCC"/>
              </a:solidFill>
              <a:effectLst/>
              <a:latin typeface="Consolas" panose="020B0609020204030204" pitchFamily="49" charset="0"/>
            </a:endParaRPr>
          </a:p>
          <a:p>
            <a:br>
              <a:rPr lang="en-US" sz="1600" b="0" dirty="0">
                <a:solidFill>
                  <a:srgbClr val="CCCCCC"/>
                </a:solidFill>
                <a:effectLst/>
                <a:latin typeface="Consolas" panose="020B0609020204030204" pitchFamily="49" charset="0"/>
              </a:rPr>
            </a:br>
            <a:r>
              <a:rPr lang="en-US" sz="1600" b="0" dirty="0" err="1">
                <a:solidFill>
                  <a:srgbClr val="4FC1FF"/>
                </a:solidFill>
                <a:effectLst/>
                <a:latin typeface="Consolas" panose="020B0609020204030204" pitchFamily="49" charset="0"/>
              </a:rPr>
              <a:t>events</a:t>
            </a:r>
            <a:r>
              <a:rPr lang="en-US" sz="1600" b="0" dirty="0" err="1">
                <a:solidFill>
                  <a:srgbClr val="CCCCCC"/>
                </a:solidFill>
                <a:effectLst/>
                <a:latin typeface="Consolas" panose="020B0609020204030204" pitchFamily="49" charset="0"/>
              </a:rPr>
              <a:t>.</a:t>
            </a:r>
            <a:r>
              <a:rPr lang="en-US" sz="1600" b="0" dirty="0" err="1">
                <a:solidFill>
                  <a:srgbClr val="DCDCAA"/>
                </a:solidFill>
                <a:effectLst/>
                <a:latin typeface="Consolas" panose="020B0609020204030204" pitchFamily="49" charset="0"/>
              </a:rPr>
              <a:t>forEach</a:t>
            </a:r>
            <a:r>
              <a:rPr lang="en-US" sz="1600" b="0" dirty="0">
                <a:solidFill>
                  <a:srgbClr val="CCCCCC"/>
                </a:solidFill>
                <a:effectLst/>
                <a:latin typeface="Consolas" panose="020B0609020204030204" pitchFamily="49" charset="0"/>
              </a:rPr>
              <a:t>(</a:t>
            </a:r>
            <a:r>
              <a:rPr lang="en-US" sz="1600" b="0" dirty="0">
                <a:solidFill>
                  <a:srgbClr val="569CD6"/>
                </a:solidFill>
                <a:effectLst/>
                <a:latin typeface="Consolas" panose="020B0609020204030204" pitchFamily="49" charset="0"/>
              </a:rPr>
              <a:t>function</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e</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err="1">
                <a:solidFill>
                  <a:srgbClr val="DCDCAA"/>
                </a:solidFill>
                <a:effectLst/>
                <a:latin typeface="Consolas" panose="020B0609020204030204" pitchFamily="49" charset="0"/>
              </a:rPr>
              <a:t>bthread</a:t>
            </a:r>
            <a:r>
              <a:rPr lang="en-US" sz="1600" b="0" dirty="0">
                <a:solidFill>
                  <a:srgbClr val="CCCCCC"/>
                </a:solidFill>
                <a:effectLst/>
                <a:latin typeface="Consolas" panose="020B0609020204030204" pitchFamily="49" charset="0"/>
              </a:rPr>
              <a:t>(</a:t>
            </a:r>
            <a:r>
              <a:rPr lang="en-US" sz="1600" b="0" dirty="0">
                <a:solidFill>
                  <a:srgbClr val="9CDCFE"/>
                </a:solidFill>
                <a:effectLst/>
                <a:latin typeface="Consolas" panose="020B0609020204030204" pitchFamily="49" charset="0"/>
              </a:rPr>
              <a:t>e.name</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CE9178"/>
                </a:solidFill>
                <a:effectLst/>
                <a:latin typeface="Consolas" panose="020B0609020204030204" pitchFamily="49" charset="0"/>
              </a:rPr>
              <a:t>" sequence"</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function</a:t>
            </a:r>
            <a:r>
              <a:rPr lang="en-US" sz="1600" b="0" dirty="0">
                <a:solidFill>
                  <a:srgbClr val="CCCCCC"/>
                </a:solidFill>
                <a:effectLst/>
                <a:latin typeface="Consolas" panose="020B0609020204030204" pitchFamily="49" charset="0"/>
              </a:rPr>
              <a:t> () {</a:t>
            </a:r>
          </a:p>
          <a:p>
            <a:r>
              <a:rPr lang="en-US" sz="1600" b="0" dirty="0">
                <a:solidFill>
                  <a:srgbClr val="CCCCCC"/>
                </a:solidFill>
                <a:effectLst/>
                <a:latin typeface="Consolas" panose="020B0609020204030204" pitchFamily="49" charset="0"/>
              </a:rPr>
              <a:t>        </a:t>
            </a:r>
            <a:r>
              <a:rPr lang="en-US" sz="1600" b="0" dirty="0">
                <a:solidFill>
                  <a:srgbClr val="C586C0"/>
                </a:solidFill>
                <a:effectLst/>
                <a:latin typeface="Consolas" panose="020B0609020204030204" pitchFamily="49" charset="0"/>
              </a:rPr>
              <a:t>for</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var</a:t>
            </a:r>
            <a:r>
              <a:rPr 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i</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B5CEA8"/>
                </a:solidFill>
                <a:effectLst/>
                <a:latin typeface="Consolas" panose="020B0609020204030204" pitchFamily="49" charset="0"/>
              </a:rPr>
              <a:t>0</a:t>
            </a:r>
            <a:r>
              <a:rPr 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i</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&lt;</a:t>
            </a:r>
            <a:r>
              <a:rPr lang="en-US" sz="1600" b="0" dirty="0">
                <a:solidFill>
                  <a:srgbClr val="CCCCCC"/>
                </a:solidFill>
                <a:effectLst/>
                <a:latin typeface="Consolas" panose="020B0609020204030204" pitchFamily="49" charset="0"/>
              </a:rPr>
              <a:t> </a:t>
            </a:r>
            <a:r>
              <a:rPr lang="en-US" sz="1600" b="0" dirty="0">
                <a:solidFill>
                  <a:srgbClr val="4FC1FF"/>
                </a:solidFill>
                <a:effectLst/>
                <a:latin typeface="Consolas" panose="020B0609020204030204" pitchFamily="49" charset="0"/>
              </a:rPr>
              <a:t>LENGTH</a:t>
            </a:r>
            <a:r>
              <a:rPr 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i</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sync</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request:</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e</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a:t>
            </a:r>
          </a:p>
        </p:txBody>
      </p:sp>
      <p:sp>
        <p:nvSpPr>
          <p:cNvPr id="12" name="Arrow: Bent 11">
            <a:extLst>
              <a:ext uri="{FF2B5EF4-FFF2-40B4-BE49-F238E27FC236}">
                <a16:creationId xmlns:a16="http://schemas.microsoft.com/office/drawing/2014/main" id="{8D59D64F-8C65-F736-DC05-E3D25200EF48}"/>
              </a:ext>
            </a:extLst>
          </p:cNvPr>
          <p:cNvSpPr/>
          <p:nvPr/>
        </p:nvSpPr>
        <p:spPr>
          <a:xfrm rot="16200000" flipH="1" flipV="1">
            <a:off x="6619125" y="911831"/>
            <a:ext cx="1695236" cy="4176447"/>
          </a:xfrm>
          <a:prstGeom prst="bentArrow">
            <a:avLst>
              <a:gd name="adj1" fmla="val 25000"/>
              <a:gd name="adj2" fmla="val 2401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13" name="TextBox 12">
            <a:extLst>
              <a:ext uri="{FF2B5EF4-FFF2-40B4-BE49-F238E27FC236}">
                <a16:creationId xmlns:a16="http://schemas.microsoft.com/office/drawing/2014/main" id="{65A98CF8-1FF1-890A-46CD-3A15F78147EC}"/>
              </a:ext>
            </a:extLst>
          </p:cNvPr>
          <p:cNvSpPr txBox="1"/>
          <p:nvPr/>
        </p:nvSpPr>
        <p:spPr>
          <a:xfrm>
            <a:off x="5467086" y="2201507"/>
            <a:ext cx="3046090" cy="369332"/>
          </a:xfrm>
          <a:prstGeom prst="rect">
            <a:avLst/>
          </a:prstGeom>
          <a:noFill/>
        </p:spPr>
        <p:txBody>
          <a:bodyPr wrap="none" rtlCol="0">
            <a:spAutoFit/>
          </a:bodyPr>
          <a:lstStyle/>
          <a:p>
            <a:r>
              <a:rPr lang="en-US" dirty="0">
                <a:solidFill>
                  <a:schemeClr val="bg1"/>
                </a:solidFill>
              </a:rPr>
              <a:t>Same, same, but parametrized</a:t>
            </a:r>
            <a:endParaRPr lang="LID4096" dirty="0">
              <a:solidFill>
                <a:schemeClr val="bg1"/>
              </a:solidFill>
            </a:endParaRPr>
          </a:p>
        </p:txBody>
      </p:sp>
      <p:pic>
        <p:nvPicPr>
          <p:cNvPr id="2" name="Sat Dec 23 2023">
            <a:hlinkClick r:id="" action="ppaction://media"/>
            <a:extLst>
              <a:ext uri="{FF2B5EF4-FFF2-40B4-BE49-F238E27FC236}">
                <a16:creationId xmlns:a16="http://schemas.microsoft.com/office/drawing/2014/main" id="{4BC6B229-9364-E5EE-608D-2C23BBC1689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59029" y="787221"/>
            <a:ext cx="609600" cy="609600"/>
          </a:xfrm>
          <a:prstGeom prst="rect">
            <a:avLst/>
          </a:prstGeom>
        </p:spPr>
      </p:pic>
    </p:spTree>
    <p:extLst>
      <p:ext uri="{BB962C8B-B14F-4D97-AF65-F5344CB8AC3E}">
        <p14:creationId xmlns:p14="http://schemas.microsoft.com/office/powerpoint/2010/main" val="2054178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051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9B59750-EE61-7918-41B7-79697C9EDD4D}"/>
              </a:ext>
            </a:extLst>
          </p:cNvPr>
          <p:cNvSpPr txBox="1"/>
          <p:nvPr/>
        </p:nvSpPr>
        <p:spPr>
          <a:xfrm>
            <a:off x="1787945" y="2337918"/>
            <a:ext cx="9643523" cy="1815882"/>
          </a:xfrm>
          <a:prstGeom prst="rect">
            <a:avLst/>
          </a:prstGeom>
          <a:solidFill>
            <a:schemeClr val="tx1">
              <a:lumMod val="85000"/>
              <a:lumOff val="15000"/>
            </a:schemeClr>
          </a:solidFill>
        </p:spPr>
        <p:txBody>
          <a:bodyPr wrap="square" anchor="t">
            <a:spAutoFit/>
          </a:bodyPr>
          <a:lstStyle/>
          <a:p>
            <a:r>
              <a:rPr lang="en-US" sz="1600" b="0" dirty="0" err="1">
                <a:solidFill>
                  <a:srgbClr val="DCDCAA"/>
                </a:solidFill>
                <a:effectLst/>
                <a:latin typeface="Consolas" panose="020B0609020204030204" pitchFamily="49" charset="0"/>
              </a:rPr>
              <a:t>bthread</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"Don't allow two consecutive events of the same type"</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function</a:t>
            </a:r>
            <a:r>
              <a:rPr lang="en-US" sz="1600" b="0" dirty="0">
                <a:solidFill>
                  <a:srgbClr val="CCCCCC"/>
                </a:solidFill>
                <a:effectLst/>
                <a:latin typeface="Consolas" panose="020B0609020204030204" pitchFamily="49" charset="0"/>
              </a:rPr>
              <a:t> () {</a:t>
            </a:r>
          </a:p>
          <a:p>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last</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569CD6"/>
                </a:solidFill>
                <a:effectLst/>
                <a:latin typeface="Consolas" panose="020B0609020204030204" pitchFamily="49" charset="0"/>
              </a:rPr>
              <a:t>undefined</a:t>
            </a:r>
            <a:r>
              <a:rPr lang="en-US" sz="1600" b="0" dirty="0">
                <a:solidFill>
                  <a:srgbClr val="CCCCCC"/>
                </a:solidFill>
                <a:effectLst/>
                <a:latin typeface="Consolas" panose="020B0609020204030204" pitchFamily="49" charset="0"/>
              </a:rPr>
              <a:t>)</a:t>
            </a:r>
          </a:p>
          <a:p>
            <a:br>
              <a:rPr lang="en-US" sz="1600" b="0" dirty="0">
                <a:solidFill>
                  <a:srgbClr val="CCCCCC"/>
                </a:solidFill>
                <a:effectLst/>
                <a:latin typeface="Consolas" panose="020B0609020204030204" pitchFamily="49" charset="0"/>
              </a:rPr>
            </a:br>
            <a:r>
              <a:rPr lang="en-US" sz="1600" b="0" dirty="0">
                <a:solidFill>
                  <a:srgbClr val="CCCCCC"/>
                </a:solidFill>
                <a:effectLst/>
                <a:latin typeface="Consolas" panose="020B0609020204030204" pitchFamily="49" charset="0"/>
              </a:rPr>
              <a:t>    </a:t>
            </a:r>
            <a:r>
              <a:rPr lang="en-US" sz="1600" b="0" dirty="0">
                <a:solidFill>
                  <a:srgbClr val="C586C0"/>
                </a:solidFill>
                <a:effectLst/>
                <a:latin typeface="Consolas" panose="020B0609020204030204" pitchFamily="49" charset="0"/>
              </a:rPr>
              <a:t>while</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true</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last</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sync</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block:</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last</a:t>
            </a:r>
            <a:r>
              <a:rPr 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waitFor</a:t>
            </a:r>
            <a:r>
              <a:rPr lang="en-US" sz="1600" b="0" dirty="0">
                <a:solidFill>
                  <a:srgbClr val="9CDCFE"/>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4FC1FF"/>
                </a:solidFill>
                <a:effectLst/>
                <a:latin typeface="Consolas" panose="020B0609020204030204" pitchFamily="49" charset="0"/>
              </a:rPr>
              <a:t>events</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a:t>
            </a:r>
          </a:p>
        </p:txBody>
      </p:sp>
      <p:pic>
        <p:nvPicPr>
          <p:cNvPr id="2" name="Sat Dec 23 2023 (1)">
            <a:hlinkClick r:id="" action="ppaction://media"/>
            <a:extLst>
              <a:ext uri="{FF2B5EF4-FFF2-40B4-BE49-F238E27FC236}">
                <a16:creationId xmlns:a16="http://schemas.microsoft.com/office/drawing/2014/main" id="{B97AE206-FA5D-2364-64A3-9FD23CBB936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62091" y="705154"/>
            <a:ext cx="609600" cy="609600"/>
          </a:xfrm>
          <a:prstGeom prst="rect">
            <a:avLst/>
          </a:prstGeom>
        </p:spPr>
      </p:pic>
    </p:spTree>
    <p:extLst>
      <p:ext uri="{BB962C8B-B14F-4D97-AF65-F5344CB8AC3E}">
        <p14:creationId xmlns:p14="http://schemas.microsoft.com/office/powerpoint/2010/main" val="222861559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674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8849C5A4-17F8-5B9C-265D-350E74312E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34332" y="3067580"/>
            <a:ext cx="7728101" cy="3494814"/>
          </a:xfrm>
          <a:prstGeom prst="rect">
            <a:avLst/>
          </a:prstGeom>
          <a:effectLst>
            <a:glow rad="139700">
              <a:schemeClr val="accent3">
                <a:satMod val="175000"/>
                <a:alpha val="40000"/>
              </a:schemeClr>
            </a:glow>
          </a:effectLst>
        </p:spPr>
      </p:pic>
      <p:pic>
        <p:nvPicPr>
          <p:cNvPr id="5" name="Thu Dec 21 2023 (4)">
            <a:hlinkClick r:id="" action="ppaction://media"/>
            <a:extLst>
              <a:ext uri="{FF2B5EF4-FFF2-40B4-BE49-F238E27FC236}">
                <a16:creationId xmlns:a16="http://schemas.microsoft.com/office/drawing/2014/main" id="{3514FA17-E703-72BE-24F8-81CCCFC82DE5}"/>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206500" y="920750"/>
            <a:ext cx="609600" cy="609600"/>
          </a:xfrm>
          <a:prstGeom prst="rect">
            <a:avLst/>
          </a:prstGeom>
        </p:spPr>
      </p:pic>
      <p:sp>
        <p:nvSpPr>
          <p:cNvPr id="3" name="TextBox 2">
            <a:extLst>
              <a:ext uri="{FF2B5EF4-FFF2-40B4-BE49-F238E27FC236}">
                <a16:creationId xmlns:a16="http://schemas.microsoft.com/office/drawing/2014/main" id="{19EBCD2A-3766-0E7F-D740-AC73B4EB2182}"/>
              </a:ext>
            </a:extLst>
          </p:cNvPr>
          <p:cNvSpPr txBox="1"/>
          <p:nvPr/>
        </p:nvSpPr>
        <p:spPr>
          <a:xfrm>
            <a:off x="61008" y="199915"/>
            <a:ext cx="5871959" cy="2554545"/>
          </a:xfrm>
          <a:prstGeom prst="rect">
            <a:avLst/>
          </a:prstGeom>
          <a:solidFill>
            <a:schemeClr val="tx1">
              <a:lumMod val="85000"/>
              <a:lumOff val="15000"/>
            </a:schemeClr>
          </a:solidFill>
        </p:spPr>
        <p:txBody>
          <a:bodyPr wrap="square" anchor="t">
            <a:spAutoFit/>
          </a:bodyPr>
          <a:lstStyle/>
          <a:p>
            <a:r>
              <a:rPr lang="en-US" sz="1600" b="0" dirty="0">
                <a:solidFill>
                  <a:srgbClr val="569CD6"/>
                </a:solidFill>
                <a:effectLst/>
                <a:latin typeface="Consolas" panose="020B0609020204030204" pitchFamily="49" charset="0"/>
              </a:rPr>
              <a:t>const</a:t>
            </a:r>
            <a:r>
              <a:rPr lang="en-US" sz="1600" b="0" dirty="0">
                <a:solidFill>
                  <a:srgbClr val="CCCCCC"/>
                </a:solidFill>
                <a:effectLst/>
                <a:latin typeface="Consolas" panose="020B0609020204030204" pitchFamily="49" charset="0"/>
              </a:rPr>
              <a:t> </a:t>
            </a:r>
            <a:r>
              <a:rPr lang="en-US" sz="1600" b="0" dirty="0">
                <a:solidFill>
                  <a:srgbClr val="4FC1FF"/>
                </a:solidFill>
                <a:effectLst/>
                <a:latin typeface="Consolas" panose="020B0609020204030204" pitchFamily="49" charset="0"/>
              </a:rPr>
              <a:t>events</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"A"</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“B"</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“C"</a:t>
            </a:r>
            <a:r>
              <a:rPr lang="en-US" sz="1600" b="0" dirty="0">
                <a:solidFill>
                  <a:srgbClr val="CCCCCC"/>
                </a:solidFill>
                <a:effectLst/>
                <a:latin typeface="Consolas" panose="020B0609020204030204" pitchFamily="49" charset="0"/>
              </a:rPr>
              <a:t>)]</a:t>
            </a:r>
          </a:p>
          <a:p>
            <a:r>
              <a:rPr lang="en-US" sz="1600" b="0" dirty="0">
                <a:solidFill>
                  <a:srgbClr val="569CD6"/>
                </a:solidFill>
                <a:effectLst/>
                <a:latin typeface="Consolas" panose="020B0609020204030204" pitchFamily="49" charset="0"/>
              </a:rPr>
              <a:t>const</a:t>
            </a:r>
            <a:r>
              <a:rPr lang="en-US" sz="1600" b="0" dirty="0">
                <a:solidFill>
                  <a:srgbClr val="CCCCCC"/>
                </a:solidFill>
                <a:effectLst/>
                <a:latin typeface="Consolas" panose="020B0609020204030204" pitchFamily="49" charset="0"/>
              </a:rPr>
              <a:t> </a:t>
            </a:r>
            <a:r>
              <a:rPr lang="en-US" sz="1600" b="0" dirty="0">
                <a:solidFill>
                  <a:srgbClr val="4FC1FF"/>
                </a:solidFill>
                <a:effectLst/>
                <a:latin typeface="Consolas" panose="020B0609020204030204" pitchFamily="49" charset="0"/>
              </a:rPr>
              <a:t>LENGTH</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B5CEA8"/>
                </a:solidFill>
                <a:effectLst/>
                <a:latin typeface="Consolas" panose="020B0609020204030204" pitchFamily="49" charset="0"/>
              </a:rPr>
              <a:t>3</a:t>
            </a:r>
            <a:endParaRPr lang="en-US" sz="1600" b="0" dirty="0">
              <a:solidFill>
                <a:srgbClr val="CCCCCC"/>
              </a:solidFill>
              <a:effectLst/>
              <a:latin typeface="Consolas" panose="020B0609020204030204" pitchFamily="49" charset="0"/>
            </a:endParaRPr>
          </a:p>
          <a:p>
            <a:br>
              <a:rPr lang="en-US" sz="1600" b="0" dirty="0">
                <a:solidFill>
                  <a:srgbClr val="CCCCCC"/>
                </a:solidFill>
                <a:effectLst/>
                <a:latin typeface="Consolas" panose="020B0609020204030204" pitchFamily="49" charset="0"/>
              </a:rPr>
            </a:br>
            <a:r>
              <a:rPr lang="en-US" sz="1600" b="0" dirty="0" err="1">
                <a:solidFill>
                  <a:srgbClr val="4FC1FF"/>
                </a:solidFill>
                <a:effectLst/>
                <a:latin typeface="Consolas" panose="020B0609020204030204" pitchFamily="49" charset="0"/>
              </a:rPr>
              <a:t>events</a:t>
            </a:r>
            <a:r>
              <a:rPr lang="en-US" sz="1600" b="0" dirty="0" err="1">
                <a:solidFill>
                  <a:srgbClr val="CCCCCC"/>
                </a:solidFill>
                <a:effectLst/>
                <a:latin typeface="Consolas" panose="020B0609020204030204" pitchFamily="49" charset="0"/>
              </a:rPr>
              <a:t>.</a:t>
            </a:r>
            <a:r>
              <a:rPr lang="en-US" sz="1600" b="0" dirty="0" err="1">
                <a:solidFill>
                  <a:srgbClr val="DCDCAA"/>
                </a:solidFill>
                <a:effectLst/>
                <a:latin typeface="Consolas" panose="020B0609020204030204" pitchFamily="49" charset="0"/>
              </a:rPr>
              <a:t>forEach</a:t>
            </a:r>
            <a:r>
              <a:rPr lang="en-US" sz="1600" b="0" dirty="0">
                <a:solidFill>
                  <a:srgbClr val="CCCCCC"/>
                </a:solidFill>
                <a:effectLst/>
                <a:latin typeface="Consolas" panose="020B0609020204030204" pitchFamily="49" charset="0"/>
              </a:rPr>
              <a:t>(</a:t>
            </a:r>
            <a:r>
              <a:rPr lang="en-US" sz="1600" b="0" dirty="0">
                <a:solidFill>
                  <a:srgbClr val="569CD6"/>
                </a:solidFill>
                <a:effectLst/>
                <a:latin typeface="Consolas" panose="020B0609020204030204" pitchFamily="49" charset="0"/>
              </a:rPr>
              <a:t>function</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e</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err="1">
                <a:solidFill>
                  <a:srgbClr val="DCDCAA"/>
                </a:solidFill>
                <a:effectLst/>
                <a:latin typeface="Consolas" panose="020B0609020204030204" pitchFamily="49" charset="0"/>
              </a:rPr>
              <a:t>bthread</a:t>
            </a:r>
            <a:r>
              <a:rPr lang="en-US" sz="1600" b="0" dirty="0">
                <a:solidFill>
                  <a:srgbClr val="CCCCCC"/>
                </a:solidFill>
                <a:effectLst/>
                <a:latin typeface="Consolas" panose="020B0609020204030204" pitchFamily="49" charset="0"/>
              </a:rPr>
              <a:t>(</a:t>
            </a:r>
            <a:r>
              <a:rPr lang="en-US" sz="1600" b="0" dirty="0">
                <a:solidFill>
                  <a:srgbClr val="9CDCFE"/>
                </a:solidFill>
                <a:effectLst/>
                <a:latin typeface="Consolas" panose="020B0609020204030204" pitchFamily="49" charset="0"/>
              </a:rPr>
              <a:t>e.name</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CE9178"/>
                </a:solidFill>
                <a:effectLst/>
                <a:latin typeface="Consolas" panose="020B0609020204030204" pitchFamily="49" charset="0"/>
              </a:rPr>
              <a:t>" sequence"</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function</a:t>
            </a:r>
            <a:r>
              <a:rPr lang="en-US" sz="1600" b="0" dirty="0">
                <a:solidFill>
                  <a:srgbClr val="CCCCCC"/>
                </a:solidFill>
                <a:effectLst/>
                <a:latin typeface="Consolas" panose="020B0609020204030204" pitchFamily="49" charset="0"/>
              </a:rPr>
              <a:t> () {</a:t>
            </a:r>
          </a:p>
          <a:p>
            <a:r>
              <a:rPr lang="en-US" sz="1600" b="0" dirty="0">
                <a:solidFill>
                  <a:srgbClr val="CCCCCC"/>
                </a:solidFill>
                <a:effectLst/>
                <a:latin typeface="Consolas" panose="020B0609020204030204" pitchFamily="49" charset="0"/>
              </a:rPr>
              <a:t>        </a:t>
            </a:r>
            <a:r>
              <a:rPr lang="en-US" sz="1600" b="0" dirty="0">
                <a:solidFill>
                  <a:srgbClr val="C586C0"/>
                </a:solidFill>
                <a:effectLst/>
                <a:latin typeface="Consolas" panose="020B0609020204030204" pitchFamily="49" charset="0"/>
              </a:rPr>
              <a:t>for</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var</a:t>
            </a:r>
            <a:r>
              <a:rPr 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i</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B5CEA8"/>
                </a:solidFill>
                <a:effectLst/>
                <a:latin typeface="Consolas" panose="020B0609020204030204" pitchFamily="49" charset="0"/>
              </a:rPr>
              <a:t>0</a:t>
            </a:r>
            <a:r>
              <a:rPr 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i</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&lt;</a:t>
            </a:r>
            <a:r>
              <a:rPr lang="en-US" sz="1600" b="0" dirty="0">
                <a:solidFill>
                  <a:srgbClr val="CCCCCC"/>
                </a:solidFill>
                <a:effectLst/>
                <a:latin typeface="Consolas" panose="020B0609020204030204" pitchFamily="49" charset="0"/>
              </a:rPr>
              <a:t> </a:t>
            </a:r>
            <a:r>
              <a:rPr lang="en-US" sz="1600" b="0" dirty="0">
                <a:solidFill>
                  <a:srgbClr val="4FC1FF"/>
                </a:solidFill>
                <a:effectLst/>
                <a:latin typeface="Consolas" panose="020B0609020204030204" pitchFamily="49" charset="0"/>
              </a:rPr>
              <a:t>LENGTH</a:t>
            </a:r>
            <a:r>
              <a:rPr 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i</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sync</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request:</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e</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46649463-ED1B-E883-F5A9-9EDA98928D35}"/>
              </a:ext>
            </a:extLst>
          </p:cNvPr>
          <p:cNvSpPr txBox="1"/>
          <p:nvPr/>
        </p:nvSpPr>
        <p:spPr>
          <a:xfrm>
            <a:off x="5998277" y="938578"/>
            <a:ext cx="6122082" cy="1815882"/>
          </a:xfrm>
          <a:prstGeom prst="rect">
            <a:avLst/>
          </a:prstGeom>
          <a:solidFill>
            <a:schemeClr val="tx1">
              <a:lumMod val="85000"/>
              <a:lumOff val="15000"/>
            </a:schemeClr>
          </a:solidFill>
        </p:spPr>
        <p:txBody>
          <a:bodyPr wrap="square" anchor="t">
            <a:spAutoFit/>
          </a:bodyPr>
          <a:lstStyle/>
          <a:p>
            <a:r>
              <a:rPr lang="en-US" sz="1600" b="0" dirty="0" err="1">
                <a:solidFill>
                  <a:srgbClr val="DCDCAA"/>
                </a:solidFill>
                <a:effectLst/>
                <a:latin typeface="Consolas" panose="020B0609020204030204" pitchFamily="49" charset="0"/>
              </a:rPr>
              <a:t>bthread</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“No stuttering"</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function</a:t>
            </a:r>
            <a:r>
              <a:rPr lang="en-US" sz="1600" b="0" dirty="0">
                <a:solidFill>
                  <a:srgbClr val="CCCCCC"/>
                </a:solidFill>
                <a:effectLst/>
                <a:latin typeface="Consolas" panose="020B0609020204030204" pitchFamily="49" charset="0"/>
              </a:rPr>
              <a:t> () {</a:t>
            </a:r>
          </a:p>
          <a:p>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last</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569CD6"/>
                </a:solidFill>
                <a:effectLst/>
                <a:latin typeface="Consolas" panose="020B0609020204030204" pitchFamily="49" charset="0"/>
              </a:rPr>
              <a:t>undefined</a:t>
            </a:r>
            <a:r>
              <a:rPr lang="en-US" sz="1600" b="0" dirty="0">
                <a:solidFill>
                  <a:srgbClr val="CCCCCC"/>
                </a:solidFill>
                <a:effectLst/>
                <a:latin typeface="Consolas" panose="020B0609020204030204" pitchFamily="49" charset="0"/>
              </a:rPr>
              <a:t>)</a:t>
            </a:r>
          </a:p>
          <a:p>
            <a:br>
              <a:rPr lang="en-US" sz="1600" b="0" dirty="0">
                <a:solidFill>
                  <a:srgbClr val="CCCCCC"/>
                </a:solidFill>
                <a:effectLst/>
                <a:latin typeface="Consolas" panose="020B0609020204030204" pitchFamily="49" charset="0"/>
              </a:rPr>
            </a:br>
            <a:r>
              <a:rPr lang="en-US" sz="1600" b="0" dirty="0">
                <a:solidFill>
                  <a:srgbClr val="CCCCCC"/>
                </a:solidFill>
                <a:effectLst/>
                <a:latin typeface="Consolas" panose="020B0609020204030204" pitchFamily="49" charset="0"/>
              </a:rPr>
              <a:t>    </a:t>
            </a:r>
            <a:r>
              <a:rPr lang="en-US" sz="1600" b="0" dirty="0">
                <a:solidFill>
                  <a:srgbClr val="C586C0"/>
                </a:solidFill>
                <a:effectLst/>
                <a:latin typeface="Consolas" panose="020B0609020204030204" pitchFamily="49" charset="0"/>
              </a:rPr>
              <a:t>while</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true</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last</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sync</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block:</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last</a:t>
            </a:r>
            <a:r>
              <a:rPr 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waitFor</a:t>
            </a:r>
            <a:r>
              <a:rPr lang="en-US" sz="1600" b="0" dirty="0">
                <a:solidFill>
                  <a:srgbClr val="9CDCFE"/>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4FC1FF"/>
                </a:solidFill>
                <a:effectLst/>
                <a:latin typeface="Consolas" panose="020B0609020204030204" pitchFamily="49" charset="0"/>
              </a:rPr>
              <a:t>events</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83042141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296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9B59750-EE61-7918-41B7-79697C9EDD4D}"/>
              </a:ext>
            </a:extLst>
          </p:cNvPr>
          <p:cNvSpPr txBox="1"/>
          <p:nvPr/>
        </p:nvSpPr>
        <p:spPr>
          <a:xfrm>
            <a:off x="1144342" y="1238583"/>
            <a:ext cx="9643523" cy="3539430"/>
          </a:xfrm>
          <a:prstGeom prst="rect">
            <a:avLst/>
          </a:prstGeom>
          <a:solidFill>
            <a:schemeClr val="tx1">
              <a:lumMod val="85000"/>
              <a:lumOff val="15000"/>
            </a:schemeClr>
          </a:solidFill>
        </p:spPr>
        <p:txBody>
          <a:bodyPr wrap="square" anchor="t">
            <a:spAutoFit/>
          </a:bodyPr>
          <a:lstStyle/>
          <a:p>
            <a:r>
              <a:rPr lang="en-US" sz="1600" b="0" dirty="0" err="1">
                <a:solidFill>
                  <a:srgbClr val="DCDCAA"/>
                </a:solidFill>
                <a:effectLst/>
                <a:latin typeface="Consolas" panose="020B0609020204030204" pitchFamily="49" charset="0"/>
              </a:rPr>
              <a:t>bthread</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"Don't allow three consecutive events of the same type"</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function</a:t>
            </a:r>
            <a:r>
              <a:rPr lang="en-US" sz="1600" b="0" dirty="0">
                <a:solidFill>
                  <a:srgbClr val="CCCCCC"/>
                </a:solidFill>
                <a:effectLst/>
                <a:latin typeface="Consolas" panose="020B0609020204030204" pitchFamily="49" charset="0"/>
              </a:rPr>
              <a:t> () {</a:t>
            </a:r>
          </a:p>
          <a:p>
            <a:r>
              <a:rPr 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beforeLast</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last</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569CD6"/>
                </a:solidFill>
                <a:effectLst/>
                <a:latin typeface="Consolas" panose="020B0609020204030204" pitchFamily="49" charset="0"/>
              </a:rPr>
              <a:t>undefined</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569CD6"/>
                </a:solidFill>
                <a:effectLst/>
                <a:latin typeface="Consolas" panose="020B0609020204030204" pitchFamily="49" charset="0"/>
              </a:rPr>
              <a:t>undefined</a:t>
            </a:r>
            <a:r>
              <a:rPr lang="en-US" sz="1600" b="0" dirty="0">
                <a:solidFill>
                  <a:srgbClr val="CCCCCC"/>
                </a:solidFill>
                <a:effectLst/>
                <a:latin typeface="Consolas" panose="020B0609020204030204" pitchFamily="49" charset="0"/>
              </a:rPr>
              <a:t>)]</a:t>
            </a:r>
          </a:p>
          <a:p>
            <a:br>
              <a:rPr lang="en-US" sz="1600" b="0" dirty="0">
                <a:solidFill>
                  <a:srgbClr val="CCCCCC"/>
                </a:solidFill>
                <a:effectLst/>
                <a:latin typeface="Consolas" panose="020B0609020204030204" pitchFamily="49" charset="0"/>
              </a:rPr>
            </a:br>
            <a:r>
              <a:rPr lang="en-US" sz="1600" b="0" dirty="0">
                <a:solidFill>
                  <a:srgbClr val="CCCCCC"/>
                </a:solidFill>
                <a:effectLst/>
                <a:latin typeface="Consolas" panose="020B0609020204030204" pitchFamily="49" charset="0"/>
              </a:rPr>
              <a:t>    </a:t>
            </a:r>
            <a:r>
              <a:rPr lang="en-US" sz="1600" b="0" dirty="0">
                <a:solidFill>
                  <a:srgbClr val="C586C0"/>
                </a:solidFill>
                <a:effectLst/>
                <a:latin typeface="Consolas" panose="020B0609020204030204" pitchFamily="49" charset="0"/>
              </a:rPr>
              <a:t>while</a:t>
            </a:r>
            <a:r>
              <a:rPr lang="en-US" sz="1600" b="0" dirty="0">
                <a:solidFill>
                  <a:srgbClr val="CCCCCC"/>
                </a:solidFill>
                <a:effectLst/>
                <a:latin typeface="Consolas" panose="020B0609020204030204" pitchFamily="49" charset="0"/>
              </a:rPr>
              <a:t> (</a:t>
            </a:r>
            <a:r>
              <a:rPr lang="en-US" sz="1600" b="0" dirty="0">
                <a:solidFill>
                  <a:srgbClr val="569CD6"/>
                </a:solidFill>
                <a:effectLst/>
                <a:latin typeface="Consolas" panose="020B0609020204030204" pitchFamily="49" charset="0"/>
              </a:rPr>
              <a:t>true</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beforeLast</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last</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endParaRPr lang="en-US" sz="1600" b="0" dirty="0">
              <a:solidFill>
                <a:srgbClr val="CCCCCC"/>
              </a:solidFill>
              <a:effectLst/>
              <a:latin typeface="Consolas" panose="020B0609020204030204" pitchFamily="49" charset="0"/>
            </a:endParaRPr>
          </a:p>
          <a:p>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last</a:t>
            </a:r>
            <a:r>
              <a:rPr lang="en-US" sz="1600" b="0" dirty="0">
                <a:solidFill>
                  <a:srgbClr val="CCCCCC"/>
                </a:solidFill>
                <a:effectLst/>
                <a:latin typeface="Consolas" panose="020B0609020204030204" pitchFamily="49" charset="0"/>
              </a:rPr>
              <a:t>,</a:t>
            </a:r>
          </a:p>
          <a:p>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sync</a:t>
            </a:r>
            <a:r>
              <a:rPr lang="en-US" sz="1600" b="0" dirty="0">
                <a:solidFill>
                  <a:srgbClr val="CCCCCC"/>
                </a:solidFill>
                <a:effectLst/>
                <a:latin typeface="Consolas" panose="020B0609020204030204" pitchFamily="49" charset="0"/>
              </a:rPr>
              <a:t>({</a:t>
            </a:r>
          </a:p>
          <a:p>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block:</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last</a:t>
            </a:r>
            <a:r>
              <a:rPr lang="en-US" sz="1600" b="0" dirty="0">
                <a:solidFill>
                  <a:srgbClr val="CCCCCC"/>
                </a:solidFill>
                <a:effectLst/>
                <a:latin typeface="Consolas" panose="020B0609020204030204" pitchFamily="49" charset="0"/>
              </a:rPr>
              <a:t>.</a:t>
            </a:r>
            <a:r>
              <a:rPr lang="en-US" sz="1600" b="0" dirty="0">
                <a:solidFill>
                  <a:srgbClr val="9CDCFE"/>
                </a:solidFill>
                <a:effectLst/>
                <a:latin typeface="Consolas" panose="020B0609020204030204" pitchFamily="49" charset="0"/>
              </a:rPr>
              <a:t>name</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beforeLast</a:t>
            </a:r>
            <a:r>
              <a:rPr lang="en-US" sz="1600" b="0" dirty="0">
                <a:solidFill>
                  <a:srgbClr val="CCCCCC"/>
                </a:solidFill>
                <a:effectLst/>
                <a:latin typeface="Consolas" panose="020B0609020204030204" pitchFamily="49" charset="0"/>
              </a:rPr>
              <a:t>.</a:t>
            </a:r>
            <a:r>
              <a:rPr lang="en-US" sz="1600" b="0" dirty="0">
                <a:solidFill>
                  <a:srgbClr val="9CDCFE"/>
                </a:solidFill>
                <a:effectLst/>
                <a:latin typeface="Consolas" panose="020B0609020204030204" pitchFamily="49" charset="0"/>
              </a:rPr>
              <a:t>name</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last</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waitFor</a:t>
            </a:r>
            <a:r>
              <a:rPr lang="en-US" sz="1600" b="0" dirty="0">
                <a:solidFill>
                  <a:srgbClr val="9CDCFE"/>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"A"</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"B"</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Event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"C"</a:t>
            </a:r>
            <a:r>
              <a:rPr lang="en-US" sz="1600" b="0" dirty="0">
                <a:solidFill>
                  <a:srgbClr val="CCCCCC"/>
                </a:solidFill>
                <a:effectLst/>
                <a:latin typeface="Consolas" panose="020B0609020204030204" pitchFamily="49" charset="0"/>
              </a:rPr>
              <a:t>)]</a:t>
            </a:r>
          </a:p>
          <a:p>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    }</a:t>
            </a:r>
          </a:p>
          <a:p>
            <a:r>
              <a:rPr lang="en-US" sz="16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06144831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logo animation-white">
            <a:hlinkClick r:id="" action="ppaction://media"/>
            <a:extLst>
              <a:ext uri="{FF2B5EF4-FFF2-40B4-BE49-F238E27FC236}">
                <a16:creationId xmlns:a16="http://schemas.microsoft.com/office/drawing/2014/main" id="{9154203E-4836-F275-7CC5-76EECFB93E17}"/>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0" y="0"/>
            <a:ext cx="12192000" cy="6858000"/>
          </a:xfrm>
          <a:prstGeom prst="rect">
            <a:avLst/>
          </a:prstGeom>
        </p:spPr>
      </p:pic>
      <p:pic>
        <p:nvPicPr>
          <p:cNvPr id="2" name="Thu Dec 21 2023 (5)">
            <a:hlinkClick r:id="" action="ppaction://media"/>
            <a:extLst>
              <a:ext uri="{FF2B5EF4-FFF2-40B4-BE49-F238E27FC236}">
                <a16:creationId xmlns:a16="http://schemas.microsoft.com/office/drawing/2014/main" id="{808123B2-2C99-F134-E16F-E309617471A1}"/>
              </a:ext>
            </a:extLst>
          </p:cNvPr>
          <p:cNvPicPr>
            <a:picLocks noChangeAspect="1"/>
          </p:cNvPicPr>
          <p:nvPr>
            <a:audioFile r:link="rId4"/>
            <p:extLst>
              <p:ext uri="{DAA4B4D4-6D71-4841-9C94-3DE7FCFB9230}">
                <p14:media xmlns:p14="http://schemas.microsoft.com/office/powerpoint/2010/main" r:embed="rId3"/>
              </p:ext>
            </p:extLst>
          </p:nvPr>
        </p:nvPicPr>
        <p:blipFill>
          <a:blip r:embed="rId8"/>
          <a:stretch>
            <a:fillRect/>
          </a:stretch>
        </p:blipFill>
        <p:spPr>
          <a:xfrm>
            <a:off x="-969963" y="1042988"/>
            <a:ext cx="609600" cy="609600"/>
          </a:xfrm>
          <a:prstGeom prst="rect">
            <a:avLst/>
          </a:prstGeom>
        </p:spPr>
      </p:pic>
    </p:spTree>
    <p:extLst>
      <p:ext uri="{BB962C8B-B14F-4D97-AF65-F5344CB8AC3E}">
        <p14:creationId xmlns:p14="http://schemas.microsoft.com/office/powerpoint/2010/main" val="266052187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4200" fill="hold"/>
                                        <p:tgtEl>
                                          <p:spTgt spid="4"/>
                                        </p:tgtEl>
                                      </p:cBhvr>
                                    </p:cmd>
                                  </p:childTnLst>
                                </p:cTn>
                              </p:par>
                              <p:par>
                                <p:cTn id="7" presetID="1" presetClass="mediacall" presetSubtype="0" fill="hold" nodeType="withEffect">
                                  <p:stCondLst>
                                    <p:cond delay="0"/>
                                  </p:stCondLst>
                                  <p:childTnLst>
                                    <p:cmd type="call" cmd="playFrom(0.0)">
                                      <p:cBhvr>
                                        <p:cTn id="8" dur="816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9" restart="whenNotActive" fill="hold" evtFilter="cancelBubble" nodeType="interactiveSeq">
                <p:stCondLst>
                  <p:cond evt="onClick" delay="0">
                    <p:tgtEl>
                      <p:spTgt spid="4"/>
                    </p:tgtEl>
                  </p:cond>
                </p:stCondLst>
                <p:endSync evt="end" delay="0">
                  <p:rtn val="all"/>
                </p:endSync>
                <p:childTnLst>
                  <p:par>
                    <p:cTn id="10" fill="hold">
                      <p:stCondLst>
                        <p:cond delay="0"/>
                      </p:stCondLst>
                      <p:childTnLst>
                        <p:par>
                          <p:cTn id="11" fill="hold">
                            <p:stCondLst>
                              <p:cond delay="0"/>
                            </p:stCondLst>
                            <p:childTnLst>
                              <p:par>
                                <p:cTn id="12" presetID="2" presetClass="mediacall" presetSubtype="0" fill="hold" nodeType="withEffect">
                                  <p:stCondLst>
                                    <p:cond delay="0"/>
                                  </p:stCondLst>
                                  <p:childTnLst>
                                    <p:cmd type="call" cmd="togglePause">
                                      <p:cBhvr>
                                        <p:cTn id="13" dur="1" fill="hold"/>
                                        <p:tgtEl>
                                          <p:spTgt spid="4"/>
                                        </p:tgtEl>
                                      </p:cBhvr>
                                    </p:cmd>
                                  </p:childTnLst>
                                </p:cTn>
                              </p:par>
                            </p:childTnLst>
                          </p:cTn>
                        </p:par>
                      </p:childTnLst>
                    </p:cTn>
                  </p:par>
                </p:childTnLst>
              </p:cTn>
              <p:nextCondLst>
                <p:cond evt="onClick" delay="0">
                  <p:tgtEl>
                    <p:spTgt spid="4"/>
                  </p:tgtEl>
                </p:cond>
              </p:nextCondLst>
            </p:seq>
            <p:video>
              <p:cMediaNode vol="80000">
                <p:cTn id="14" fill="hold" display="0">
                  <p:stCondLst>
                    <p:cond delay="indefinite"/>
                  </p:stCondLst>
                </p:cTn>
                <p:tgtEl>
                  <p:spTgt spid="4"/>
                </p:tgtEl>
              </p:cMediaNode>
            </p:video>
            <p:audio>
              <p:cMediaNode vol="80000">
                <p:cTn id="15" fill="hold" display="0">
                  <p:stCondLst>
                    <p:cond delay="indefinite"/>
                  </p:stCondLst>
                  <p:endCondLst>
                    <p:cond evt="onStopAudio" delay="0">
                      <p:tgtEl>
                        <p:sldTgt/>
                      </p:tgtEl>
                    </p:cond>
                  </p:endCondLst>
                </p:cTn>
                <p:tgtEl>
                  <p:spTgt spid="2"/>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7994</TotalTime>
  <Words>751</Words>
  <Application>Microsoft Office PowerPoint</Application>
  <PresentationFormat>Widescreen</PresentationFormat>
  <Paragraphs>71</Paragraphs>
  <Slides>6</Slides>
  <Notes>6</Notes>
  <HiddenSlides>1</HiddenSlides>
  <MMClips>7</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-apple-system</vt:lpstr>
      <vt:lpstr>Arial</vt:lpstr>
      <vt:lpstr>Calibri</vt:lpstr>
      <vt:lpstr>Calibri Light</vt:lpstr>
      <vt:lpstr>Consolas</vt:lpstr>
      <vt:lpstr>Poppins</vt:lpstr>
      <vt:lpstr>Office Theme</vt:lpstr>
      <vt:lpstr>Using JavaScript in our models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gera</dc:creator>
  <cp:lastModifiedBy>Gera Weiss</cp:lastModifiedBy>
  <cp:revision>96</cp:revision>
  <dcterms:created xsi:type="dcterms:W3CDTF">2022-11-30T16:30:03Z</dcterms:created>
  <dcterms:modified xsi:type="dcterms:W3CDTF">2023-12-23T08:25:12Z</dcterms:modified>
</cp:coreProperties>
</file>