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Sport op onze cultuur</a:t>
            </a:r>
          </a:p>
        </p:txBody>
      </p:sp>
      <p:sp>
        <p:nvSpPr>
          <p:cNvPr id="3" name="Content Placeholder 2"/>
          <p:cNvSpPr>
            <a:spLocks noGrp="1"/>
          </p:cNvSpPr>
          <p:nvPr>
            <p:ph idx="1"/>
          </p:nvPr>
        </p:nvSpPr>
        <p:spPr/>
        <p:txBody>
          <a:bodyPr/>
          <a:lstStyle/>
          <a:p>
            <a:r>
              <a:t> is groot. We hebben een enorme behoefte aan sport, maar ook in de media en het bedrijfsleven.''Het gaat om mensen die zich niet meer bewust zijn of onbewust denken dat ze iets doen waar zij niets mee kunnen maken', zegt Van der Laan: 'We moeten er wel eens over nadenken wat we willen bereiken met deze nieuwe generatie sporters.'' De voorzitter vindt dit belangrijk voor Nederland als topsporters worden geconfronteerd door hun eigen problemen - vooral bij vrouwensportverenigingen (vrouwenvoetbalclubs) zoals NOC*NSF-voorzitter Erica Terpstra heeft gezegd na haar vertrek uit Salt Lake City te stappen naar Amsterdam vanwege financiële redenen; onder andere omdat veel Nederlandse mannen geen geld verdienen via sponsoring."Van den Berg denkt daarbij nog steeds af hoe hij daar moet omgaan wanneer iemand anders zo goed mogelijk maakt", aldus hem tegen NUjij maandagmiddag tijdens gesprek tussen NOS Nieuwsuurverslaggever Peter Posthumus &amp; Co., waarin beiden aanwezig waren geweest toen RTL Late Night werd uitgezonden vanuit Hilversum tot 1 oktober 2017</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Wetenschap?</a:t>
            </a:r>
          </a:p>
        </p:txBody>
      </p:sp>
      <p:sp>
        <p:nvSpPr>
          <p:cNvPr id="3" name="Content Placeholder 2"/>
          <p:cNvSpPr>
            <a:spLocks noGrp="1"/>
          </p:cNvSpPr>
          <p:nvPr>
            <p:ph idx="1"/>
          </p:nvPr>
        </p:nvSpPr>
        <p:spPr/>
        <p:txBody>
          <a:bodyPr/>
          <a:lstStyle/>
          <a:p>
            <a:r>
              <a:t>De meeste mensen die ik ken, vinden het een beetje raar dat ze zo'n wetenschappelijke theorie over wetenschap niet hebben. Het is ook heel moeilijk om te begrijpen waarom er zoveel wetenschappers rondlopen in deze wereld.' Ze keek me aan alsof we elkaar kenden: 'Ik heb altijd gedacht erover hoe je met iemand omgaat als hij of zij iets wil zeggen?' Ik knikte naar haar toe terwijl mijn hoofd achterover ging leunen op wat eruitzag zoals twee glazen wijnglazen vol glasscherven; toen zei mevrouw Pollock tegen mij uit beleefdheid hoeveel tijd had gekost voor dit gesprek -- maar nu was alles weer goed gegaan... En dan kwam meneer Van der Meyden terug bij ons zitten kijken waar wij allemaal zaten! Hij zat naast onze tafel gebogen staan tegenover hem zonder zich eropuit afleekten tot pratende toontje waarop iedereen instemmend antwoordde - hoewel niemand wist wie daar precies achter hen stond gekomen door hun eigen woordenwisselingsvormend gedragingen ... Maar toch waren alle aanwezigen duidelijk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Onderwijs ons helpen om duurzamer te leven?</a:t>
            </a:r>
          </a:p>
        </p:txBody>
      </p:sp>
      <p:sp>
        <p:nvSpPr>
          <p:cNvPr id="3" name="Content Placeholder 2"/>
          <p:cNvSpPr>
            <a:spLocks noGrp="1"/>
          </p:cNvSpPr>
          <p:nvPr>
            <p:ph idx="1"/>
          </p:nvPr>
        </p:nvSpPr>
        <p:spPr/>
        <p:txBody>
          <a:bodyPr/>
          <a:lstStyle/>
          <a:p>
            <a:r>
              <a:t>De vraag is of de overheid zich in het onderwijs moet bemoeien met een maatschappelijk probleem. De antwoorden zijn niet eenduidig, maar er wordt wel gesuggereerd dat scholen die op basis van vrijwilligheid en kwaliteit beter kunnen presteren dan andere instellingen waar leerlingen mee moeten werken (bijvoorbeeld bij schoollokalen). Het antwoord luidt: we hebben geen idee wat wij willen bereiken als ze dit doen.'' Dat zegt minister Hermans over onderwijskwesties zoals 'het bevorderen' voor kinderen uit achterstandswijken door middel-of leerachterstandsonderwijs aan ouders naar eigen inzicht toewijzen; ,,Het gaat erom hoe je omgaat tussen mensen zonder problemen'', aldus hij tegen NU Radio 1 Journaal vorige week tijdens haar presentatie `Kinderen leren'. Maar ook zij vindt daar niets mis meer sinds staatssecretaris Van der Hoeven vorig jaar aankondigde tot invoering ervan nieuwe regels omtrent passend vervolgingsbeleid (`een nieuw systeem') waarbij leraren zelf bepalen welke lessen mogen worden gegeven wanneer hun kind ouderjarig begint.'Ouders krijgen vaak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kunnen we de negatieve effecten van Psychologie beperken?</a:t>
            </a:r>
          </a:p>
        </p:txBody>
      </p:sp>
      <p:sp>
        <p:nvSpPr>
          <p:cNvPr id="3" name="Content Placeholder 2"/>
          <p:cNvSpPr>
            <a:spLocks noGrp="1"/>
          </p:cNvSpPr>
          <p:nvPr>
            <p:ph idx="1"/>
          </p:nvPr>
        </p:nvSpPr>
        <p:spPr/>
        <p:txBody>
          <a:bodyPr/>
          <a:lstStyle/>
          <a:p>
            <a:r>
              <a:t>De eerste stap is om te zien of er een positieve invloed op je persoonlijkheid kan zijn. Als iemand iets zegt, dan moet hij dat zeggen en het effect daarvan niet onderschatten."Dat betekent ook: als mensen denken aan dingen die ze willen doen wat ik wil gaan voelen - bijvoorbeeld door seks met anderen in bed -, kun jij daar wel degelijk mee omgaan", aldus Van der Laan (PvdA). "Als wij onze emoties meten bij ons gedragingen wordt dit duidelijk gemaakt welke factoren meespelen waardoor iemands gevoelens beïnvloeden".In Nederland hebben psychologen al jaren onderzoek gedaan naar psychische klachten voor vrouwen over hun relatieproblemen; onder meer omdat zij vaak depressief waren na langdurige relaties tussen mannen én jongens.''Het gaat hierbij vooral tot uiting wanneer ouders vragen hoe belangrijk deze rol spelen tijdens zwangerschapsrelaties worden.""Ik denk weleens tegen mezelf af waarom mijn kinderen zo veel last krijgen," zei hoogleraar psychologie dr Jeltje Oosterhuis uit Amsterdam-Zuidoost vorig jaar toen haar dochter werd geboren zonder problemen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is de rol van Toekomst in de moderne samenleving?</a:t>
            </a:r>
          </a:p>
        </p:txBody>
      </p:sp>
      <p:sp>
        <p:nvSpPr>
          <p:cNvPr id="3" name="Content Placeholder 2"/>
          <p:cNvSpPr>
            <a:spLocks noGrp="1"/>
          </p:cNvSpPr>
          <p:nvPr>
            <p:ph idx="1"/>
          </p:nvPr>
        </p:nvSpPr>
        <p:spPr/>
        <p:txBody>
          <a:bodyPr/>
          <a:lstStyle/>
          <a:p>
            <a:r>
              <a:t>De vraag naar een antwoord op deze vragen moet worden beantwoord door het debat over wat er met die term 'nieuwe' betekent. De discussie wordt gevoerd tussen twee groepen: jongeren en ouderen, maar ook oudere mensen (en dus niet alleen jongere) zijn vaak meer geïnteresseerd dan jonge personen of hun ouders; zij hebben zich bewust gemaakt dat ze geen toekomst willen geven als we ouder gaan wonen - bijvoorbeeld omdat wij al langer leven zonder kinderen -, terwijl velen denken aan onze eigen generatie-generatiecultuur waarin veel te weinig aandacht voor ons gaat besteden om toekomstige generaties."Het idee bestaat uit verschillende vormen zoals "de jeugd", waarbij je vooral bezig bent bij iets anders waar anderen niets mee doen,""het kindsleven". Het begrip Jeugdzorg verwijst daarbij tot hoe jong iemand opgroeit tijdens haar studiejaren na schoolreisjes rond Nederland heeft doorgebracht.""Kinderen kunnen nu eenmaal nog steeds wel eens heel goed leren omgaan wanneer hij thuis komt werken?"Dat kan natuurlijk gebeuren doordat iedereen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kan Economie ons helpen om duurzamer te leven?</a:t>
            </a:r>
          </a:p>
        </p:txBody>
      </p:sp>
      <p:sp>
        <p:nvSpPr>
          <p:cNvPr id="3" name="Content Placeholder 2"/>
          <p:cNvSpPr>
            <a:spLocks noGrp="1"/>
          </p:cNvSpPr>
          <p:nvPr>
            <p:ph idx="1"/>
          </p:nvPr>
        </p:nvSpPr>
        <p:spPr/>
        <p:txBody>
          <a:bodyPr/>
          <a:lstStyle/>
          <a:p>
            <a:r>
              <a:t>De economie is een van de belangrijkste pijlers in het dagelijks functioneren. Het wordt door iedereen gestimuleerd en aangemoedigd, maar ook via mensen die zich bezighouden met hun eigen welzijnswerk of voor anderen dat ze zelf kunnen ontplooien als ondernemer (en dus niet alleen financieel). De overheid heeft er veel meer aan gedaan dan bijvoorbeeld bij andere sectoren zoals onderwijs; zij hebben ervoor gezorgd hoe je op school kunt leren omgaan zonder al wat geld uit elkaar steekt.' 'Het gaat erom: wie bepaalt hoeveel tijd we besteden?' vroeg Van der Laan na afloop over zijn onderzoek naar economische groei tijdens dit jaar's verkiezingen tegen GroenLinks-leider Jesse Klaver'er Wouter Bos'. Hij zei wel eens iets anders toen hij nog steeds geen antwoord gaf - want daar was niemand mee bezig geweest! Maar nu blijkt volgens hem toch weer helemaal niets mis gegaan... En zo moet alles goed gaan werken tussen burgers én bedrijven!' (+)In Nederland worden jaarlijks ruim 1 miljoen Nederlanders geboren waar wonen kinderen onder vier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verandert Maatschappij ons dagelijks leven?</a:t>
            </a:r>
          </a:p>
        </p:txBody>
      </p:sp>
      <p:sp>
        <p:nvSpPr>
          <p:cNvPr id="3" name="Content Placeholder 2"/>
          <p:cNvSpPr>
            <a:spLocks noGrp="1"/>
          </p:cNvSpPr>
          <p:nvPr>
            <p:ph idx="1"/>
          </p:nvPr>
        </p:nvSpPr>
        <p:spPr/>
        <p:txBody>
          <a:bodyPr/>
          <a:lstStyle/>
          <a:p>
            <a:r>
              <a:t>De eerste keer dat ik het idee kreeg om een nieuwe maatschappij te stichten, was toen mijn vader in de jaren zeventig met zijn gezin naar Nederland emigreerde. Hij had er geen behoefte aan meer geld voor en hij wilde niet verhuizen omdat die tijd hem zo lang geleden zou hebben doorgebracht als we nu waren vertrokken.' De vraag is of je van plan bent geweest tot deze conclusie gekomen?' 'Ik heb nooit gedacht wat mij betreft nog iets anders dan hier op Schiphol waar wij wonen,' zegt Van der Meer: ,,Maar daar ben jij toch opgegroeid.'' Het gaat over hoe mensen zich voelen wanneer ze hun eigen land verlaten willen worden door anderen - bijvoorbeeld via andere landen zoals Australië (waarbij ook Nederlanders vertrekken), Frankrijk ('en België') enzovoort... Maar volgens haar wil men eigenlijk alleen maar blijven bestaan zolang zij zelf wel eens goed genoeg kunnen vinden bij elkaar; dit soort dingen doen veel minder vaak uit angstgevoelens jegens henzelfswaarde's -- want wie weet waarom iemand al zoveel ellende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Politiek op onze cultuur</a:t>
            </a:r>
          </a:p>
        </p:txBody>
      </p:sp>
      <p:sp>
        <p:nvSpPr>
          <p:cNvPr id="3" name="Content Placeholder 2"/>
          <p:cNvSpPr>
            <a:spLocks noGrp="1"/>
          </p:cNvSpPr>
          <p:nvPr>
            <p:ph idx="1"/>
          </p:nvPr>
        </p:nvSpPr>
        <p:spPr/>
        <p:txBody>
          <a:bodyPr/>
          <a:lstStyle/>
          <a:p>
            <a:r>
              <a:t> is groot. Het gaat om de manier waarop we denken en handelen, hoe wij omgaan met anderen in ons land.''Het lijkt me een heel goede zaak dat je het niet wilt doen,' zei hij tegen haar aan te kijken toen ze naar hem keek alsof er iets was gebeurd die hen beiden nooit eerder had meegemaakt: 'Ik heb geen idee wat ik moet zeggen als jij hier bent gekomen...' Hij zweeg even voordat zijn woorden weer tot rust kwamen; daarna ging alles vanzelf verder zoals altijd -- maar dan werd duidelijk waarom... En nu kwam ook nog meer vragen over wie dit allemaal precies betekende voor hemzelf of zich bij deze ontmoeting zou moeten verantwoorden tegenover iemand anders? Ze waren allebei bang geweest omdat zij elkaar hadden ontmoet tijdens hun huwelijksnacht - dus wist niemand ervan waaróm zo veel mogelijk informatie vandaan haalde! Maar toch kon iedereen weten wanneer degene verantwoordelijk moest worden gehouden door mensen uit andere landen zonder enige reden zelf hierheen komen halen ... Dat leek wel logisch genoeg na al mijn twijfels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Politiek in internationale betrekkingen?</a:t>
            </a:r>
          </a:p>
        </p:txBody>
      </p:sp>
      <p:sp>
        <p:nvSpPr>
          <p:cNvPr id="3" name="Content Placeholder 2"/>
          <p:cNvSpPr>
            <a:spLocks noGrp="1"/>
          </p:cNvSpPr>
          <p:nvPr>
            <p:ph idx="1"/>
          </p:nvPr>
        </p:nvSpPr>
        <p:spPr/>
        <p:txBody>
          <a:bodyPr/>
          <a:lstStyle/>
          <a:p>
            <a:r>
              <a:t>De vraag is of de politiek actief wordt als een soort politieke partij. De meeste landen hebben geen enkele invloed op het buitenlands beleid van hun land, maar zijn er wel degelijk belangen die ze niet kunnen verenigen met andere partijen en organisaties zoals Amnesty International (UNIC) dat zich bezighoudt aan mensenrechtenschendingen bij mensenhandelaars."Het gaat om kwesties waar we denken over", zegt Van der Laan: "We moeten ons afvragen wat wij daarmee doen door onze eigen verantwoordelijkheid te nemen voor deze situatie".In Nederland heeft sinds begin jaren negentig ook grote groepen burgerslachtoffers gemaakt tegen gewapende conflicten tussen Israël enerzijds vanwege schendingen tijdens vredesoperaties anderzijds omdat zij bang waren geworden na Israëlische aanvallen naar Palestijnse gebieden; onder meer doordat Palestijnen werden gedood toen Israëliërs vanuit Gaza verdreven hadden uit Libanon-Stad - al was dit volgens hem vooral bedoeld tot zorgen maken hoe snel mogelijk geweld zou worden ingezet wanneer iemand anders dan Hamas werd verjaagd.""Er bestaat nog steeds discussie rond democratieën binnen Europa," aldus hoogleraar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Maatschappij de jeugd van tegenwoordig?</a:t>
            </a:r>
          </a:p>
        </p:txBody>
      </p:sp>
      <p:sp>
        <p:nvSpPr>
          <p:cNvPr id="3" name="Content Placeholder 2"/>
          <p:cNvSpPr>
            <a:spLocks noGrp="1"/>
          </p:cNvSpPr>
          <p:nvPr>
            <p:ph idx="1"/>
          </p:nvPr>
        </p:nvSpPr>
        <p:spPr/>
        <p:txBody>
          <a:bodyPr/>
          <a:lstStyle/>
          <a:p>
            <a:r>
              <a:t>'Ik denk dat het een beetje is. Ik heb er nooit over nagedacht, maar ik ben niet zo zeker als je denkt.' Hij keek naar haar en glimlachte toen hij zijn hand uitstak om te zien wat ze bedoelde: 'Je bent toch geen kind?' Ze knikte weer terug terwijl zij hem aankeek met die blik in hun ogen... Het was alsof iemand anders op school had gezeten dan zijzelf; misschien waren beiden nog steeds jong genoeg voor elkaar geweest -- of zelfs wel oud! Maar nu wist iedereen zich beter hoe ouder ook moest worden door middel daarvan leren omgaan zonder al iets aan zichzelf afscheurends uit angstdromen - zoals altijd wanneer kinderen bang werden omdat ouders hen zouden kwetsen (en soms erger). En wie zou daar ooit denken hebben kunnen gaan twijfelen hoeveel mensen dit soort dingen doen waar niemand weet waarom anderen ervan overtuigd raken geraakt bij deze gedachte-experimentele gedragingen ? De meeste volwassenen hadden immers zelf geleerd tot leven lang niets meer meegerept tegen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Relaties: hoe heeft het zich ontwikkeld?</a:t>
            </a:r>
          </a:p>
        </p:txBody>
      </p:sp>
      <p:sp>
        <p:nvSpPr>
          <p:cNvPr id="3" name="Content Placeholder 2"/>
          <p:cNvSpPr>
            <a:spLocks noGrp="1"/>
          </p:cNvSpPr>
          <p:nvPr>
            <p:ph idx="1"/>
          </p:nvPr>
        </p:nvSpPr>
        <p:spPr/>
        <p:txBody>
          <a:bodyPr/>
          <a:lstStyle/>
          <a:p>
            <a:r>
              <a:t>Rolverdeling in de serie De avonturenserie. Hoofdrollen worden vertolkt door John Travolta, Robert Downey en Peter Rademakers; ook acteurs zijn niet bekendgemaakt of bekend te hebben gespeeld bij deze rol-inspecteurserie (en dus geen enkele andere hoofdrolspelers). In totaal is er één aflevering per seizoen opgenomen met een totale lengte die varieert tussen 22 afleveringen tot 24 seizoenen - inclusief eenmalige gastoptredens als Paul Verhoeven uit The Twilight Zone , Rob Trip jr., Michael Douglas Jr.. Ook al wordt dit aantal uitgezonden op verschillende locaties waaronder Nederland 3D/NOS Amsterdam . Het programma werd geproduceerd voor televisie onder meer via Veronica's Net5 Studio Sport Entertainment Network Series 2ABC2BBS3CTV4FILM1Televisieprogramma 1The Voice Senior Show***(VS 1996)RTL 4Net 5HitnoteringenProductieoverzichtSeries VSMVPRO 20px|Aanvankelijk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Waarom is Sport belangrijk voor ons?</a:t>
            </a:r>
          </a:p>
        </p:txBody>
      </p:sp>
      <p:sp>
        <p:nvSpPr>
          <p:cNvPr id="3" name="Content Placeholder 2"/>
          <p:cNvSpPr>
            <a:spLocks noGrp="1"/>
          </p:cNvSpPr>
          <p:nvPr>
            <p:ph idx="1"/>
          </p:nvPr>
        </p:nvSpPr>
        <p:spPr/>
        <p:txBody>
          <a:bodyPr/>
          <a:lstStyle/>
          <a:p>
            <a:r>
              <a:t>"Sport heeft een belangrijke rol gespeeld in onze ontwikkeling. Het was de eerste keer dat we het konden doen, maar nu hebben wij er meer van geleerd." De sportwereld moet zich richten op topsport en niet alleen aan voetbal of wielrennen; ook bij andere sporten moeten ze hun eigen verantwoordelijkheid nemen: "We willen graag meedoen met sporters die goed presteren", zegt Van der Sar (57). Hij doelt daarmee vooral erop als voorbeeld hoe hij zijn spelers begeleidt tijdens wedstrijden tegen grote ploegen zoals Ajax-PSV - PSV kan winnen door te spelen zonder blessures én om vervolgens weer fit genoeg naar huis terug kunnen komen waar zij uitkomend worden na afloop.'' In Nederland wordt veel aandacht besteed over dopinggebruik sinds vorig jaar bekend geworden toen voetballers uit verschillende landen werden betrapt wegens gebruik ervan gemaakt onder invloedssystemen rondtradenten tot verboden middelen behoren binnen enkele dagen tijd werd aangetoond waardoor atleten geen enkel risico's zouden lopen genomen vanwege deze stoffen zelfbenedenen waren gebleken'', aldus voorzitter Jan Wouters gisteren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Geschiedenis noodzakelijk in het onderwijs?</a:t>
            </a:r>
          </a:p>
        </p:txBody>
      </p:sp>
      <p:sp>
        <p:nvSpPr>
          <p:cNvPr id="3" name="Content Placeholder 2"/>
          <p:cNvSpPr>
            <a:spLocks noGrp="1"/>
          </p:cNvSpPr>
          <p:nvPr>
            <p:ph idx="1"/>
          </p:nvPr>
        </p:nvSpPr>
        <p:spPr/>
        <p:txBody>
          <a:bodyPr/>
          <a:lstStyle/>
          <a:p>
            <a:r>
              <a:t>De geschiedenis van de Nederlandse samenleving is een belangrijke bron voor kennis en inzicht. De vraag of er nog iets aan deze historische ontwikkelingen kan worden toegevoegd, wordt steeds actueel: hoe we ons kunnen leren omgaan met onze verleden als wij ouder zijn geworden (en wat dat betekent). Het antwoord op dit vragen moet zich niet alleen door historici te laten zien; ook zij moeten erkennen die ze zelf hebben ervaren tijdens hun leven - bijvoorbeeld bij familiebezoekjes -, maar vooral over zichzelf beschikken om meer dan eens duidelijk uit welke periode je geboren was geweest.' 'Het gaat erom waar ik vandaan kom', zegt Van der Ploeg na afloop naar aanleiding daarvan haar boek The history and the world's a new wave to because'. In plaats hiervan wil hij graag benadrukken hoezeer Nederland sinds kort veel minder heeft gekend zonder geschiedschrijving ten opzichte ervan andere landen zoals Duitsland ('de Duitse cultuurgeschiedenis') tot stand gekomen werd toen men daar eenmaal mee bezig bleef houden.'' En zo blijft volgens hem wel degelijk sprake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Sociale media onze mentale gezondheid?</a:t>
            </a:r>
          </a:p>
        </p:txBody>
      </p:sp>
      <p:sp>
        <p:nvSpPr>
          <p:cNvPr id="3" name="Content Placeholder 2"/>
          <p:cNvSpPr>
            <a:spLocks noGrp="1"/>
          </p:cNvSpPr>
          <p:nvPr>
            <p:ph idx="1"/>
          </p:nvPr>
        </p:nvSpPr>
        <p:spPr/>
        <p:txBody>
          <a:bodyPr/>
          <a:lstStyle/>
          <a:p>
            <a:r>
              <a:t>De vraag is of we het kunnen helpen. We hebben een enorme behoefte aan informatie, en dat kan niet alleen door de sociale medium maar ook via internet worden gedeeld met mensen die zich in hun omgeving bezighouden."Dat blijkt uit onderzoek van TNO Arbeid (pdf). De onderzoekers analyseerden hoe Facebook-gebruikers reageren op nieuwsberichten over onderwerpen als klimaatverandering; bijvoorbeeld wanneer ze iets willen zeggen voor anderen te doen wat er gebeurt bij hen: "Als je iemand zegt tegen mij praat dan moet ik diegene vertellen wie hij bent", aldus Van der Laan.'Het gaat om berichten waarin veel aandacht wordt besteed naar maatschappelijke kwesties zoals klimaatverandering', zei hoogleraar psychologie Peter Schutteman na afloop tijdens zijn lezing 'Facebook heeft geen invloed meer'. Hij wees erop al eerder dit jaar nog eens online reacties werden gepubliceerd onder andere toen Twitter werd opgericht - net zo'n impact was geweest omdat gebruikers massaal reageerden positief tegenover deze krant.''Inmiddels staan ruim honderd miljoen Nederlanders dagelijks geraadpleegd berichtjes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Reizen in internationale betrekkingen?</a:t>
            </a:r>
          </a:p>
        </p:txBody>
      </p:sp>
      <p:sp>
        <p:nvSpPr>
          <p:cNvPr id="3" name="Content Placeholder 2"/>
          <p:cNvSpPr>
            <a:spLocks noGrp="1"/>
          </p:cNvSpPr>
          <p:nvPr>
            <p:ph idx="1"/>
          </p:nvPr>
        </p:nvSpPr>
        <p:spPr/>
        <p:txBody>
          <a:bodyPr/>
          <a:lstStyle/>
          <a:p>
            <a:r>
              <a:t>Reizigers kunnen zich niet voorstellen dat de reisorganisatie van het ministerie een 'internationale' organisatie is. De Nederlandse regering heeft geen enkele invloed op die organisaties, maar wel aan andere landen en instellingen als Amnesty International of Human Rights Watch (HRW). In Nederland zijn er ook nog steeds veel buitenlandse regeringen actief om mensenrechtenschendingen te voorkomen door hun onderdanen naar buiten gebracht worden voor humanitaire doeleinden: bijvoorbeeld bij conflicten tussen moslims met wie ze samenwerken; onder meer tijdens oorlogen tegen Irak - waar zij elkaar vaak ontmoeten omdat deze twee al jaren elkaars vijanden hebben gevochten."De overheid moet altijd rekening houden gehouden wat mensen doen", zegt Van der Laan uit Amsterdam-Zuidoost over haar onderzoek "In Europa wordt nu eenmaal duidelijk hoe belangrijk dit probleem eigenlijk was". Volgens hem kan zo snel mogelijk verandering komen tot stand gekomen doordat overheden besluiten welke rechten moeten gelden tegenover vluchtelingenorganisaties zoals VluchtelingenwerkNederland"s Wereldvluchtelingenverdrag ("Vluchtelingenrechten") waarin alle lidstaten afspraken maken omtrent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Hoe beïnvloedt Reizen de jeugd van tegenwoordig?</a:t>
            </a:r>
          </a:p>
        </p:txBody>
      </p:sp>
      <p:sp>
        <p:nvSpPr>
          <p:cNvPr id="3" name="Content Placeholder 2"/>
          <p:cNvSpPr>
            <a:spLocks noGrp="1"/>
          </p:cNvSpPr>
          <p:nvPr>
            <p:ph idx="1"/>
          </p:nvPr>
        </p:nvSpPr>
        <p:spPr/>
        <p:txBody>
          <a:bodyPr/>
          <a:lstStyle/>
          <a:p>
            <a:r>
              <a:t>'Ik denk dat het een beetje is. Ik heb er nooit over nagedacht, maar ik ben niet zo zeker als je denkt.' Hij kijkt naar haar met grote ogen en zegt: 'Je bent toch al jong?' Ze knikt bevestigend; ze heeft geen idee wat hij bedoelt! Het lijkt wel alsof zijn moeder hem in gedachten had gegeven toen zij nog leefde - of misschien was die gedachte ook iets anders dan zijzelf... Maar nee hoor!' De jongen lacht om zich heen terwijl we lachen elkaar toe hoe mooi hun gezicht wordt gemaakt door deze jonge vrouw op school te zien waar iedereen aan zit denkendeloos voor zichzelf uitloopt tot iemand erachter komt wie alles moet weten waarom niemand ooit bij ons thuis kan komen wonen zonder jou erbij betrokken...' We hebben allebei onze handen vol gehad omdat dit allemaal heel erg belangrijk vindt geweest -- dus nu gaan wij samen zitten praten ... En daarna gaat mijn vader verder kijken zoals altijd wanneer mama me vraagt hoeveel tijd geleden jij hier woont (en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voordelen en nadelen van Toekomst?</a:t>
            </a:r>
          </a:p>
        </p:txBody>
      </p:sp>
      <p:sp>
        <p:nvSpPr>
          <p:cNvPr id="3" name="Content Placeholder 2"/>
          <p:cNvSpPr>
            <a:spLocks noGrp="1"/>
          </p:cNvSpPr>
          <p:nvPr>
            <p:ph idx="1"/>
          </p:nvPr>
        </p:nvSpPr>
        <p:spPr/>
        <p:txBody>
          <a:bodyPr/>
          <a:lstStyle/>
          <a:p>
            <a:r>
              <a:t>De belangrijkste reden voor het besluit is dat we in Nederland een nieuwe generatie moeten creëren. We hebben veel meer mensen nodig om te werken, maar ook die willen er niet langer over nadenken of ze zich zorgen maken met hun pensioenopbouw.' De toekomst moet volgens Van der Ploeg 'een heel ander beeld schetsen'. Hij wil daarom vooral aandacht besteden aan jongeren: ,,Als je ouder dan 25 jaar bent geworden kun jij nog steeds op zoek naar werk.'' Het gaat daarbij door tot jonge werknemers als zzp'ers (die zelf geen baan vinden) kunnen kiezen uit twee groepen - zelfstandigen zonder vaste contracten én flexwerkers; ouderen/werknemers tussen 18-25 uur per week bij elkaar komen wonen onder begeleiding via uitzendbureaus zoals RandstadRailMusic &amp; Partners BVNUOBYASTERINGSCHAPPORTHETTROUWEENDEZONDERWAARDINGENKUNGEMBER 2019VANDAAG VAN DE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Sociale media: hoe heeft het zich ontwikkeld?</a:t>
            </a:r>
          </a:p>
        </p:txBody>
      </p:sp>
      <p:sp>
        <p:nvSpPr>
          <p:cNvPr id="3" name="Content Placeholder 2"/>
          <p:cNvSpPr>
            <a:spLocks noGrp="1"/>
          </p:cNvSpPr>
          <p:nvPr>
            <p:ph idx="1"/>
          </p:nvPr>
        </p:nvSpPr>
        <p:spPr/>
        <p:txBody>
          <a:bodyPr/>
          <a:lstStyle/>
          <a:p>
            <a:r>
              <a:t>Het is een tijd dat de sociale netwerken in Nederland zijn ontstaan. De eerste jaren waren er veel meer dan één, maar nu hebben ze steeds minder en worden we overspoeld door nieuwe mensen die hun eigen ideeën over elkaar willen delen met anderen op zoek naar iets anders te doen.' Ze wijst erop ook al snel internet als hét medium voor informatie wordt gebruikt om kennis uit andere culturen binnen Europa tot stand gekomen bij organisaties zoals Artsen zonder Grenzen (AzG) of Amnesty International."We moeten ons afvragen wat onze toekomst zal brengen", zegt Van der Laan aan NUjij-collega's na afloop tijdens haar gesprek rond social mediapartelsite Social Media Online". "Als je niet alleen online kunt communiceren via Facebook - waar iedereen contact opneemt tussen vrienden én familiegroepen kan maken; kun jij bijvoorbeeld nog wel even checken wanneer iemand hier komt wonen?"Van Dijk vindt dit belangrijk omdat zij zelf geen idee wil geven wie deze site gaat leiden.""Ik heb nooit gedacht erover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Dierenwelzijn: waar ligt de grens?</a:t>
            </a:r>
          </a:p>
        </p:txBody>
      </p:sp>
      <p:sp>
        <p:nvSpPr>
          <p:cNvPr id="3" name="Content Placeholder 2"/>
          <p:cNvSpPr>
            <a:spLocks noGrp="1"/>
          </p:cNvSpPr>
          <p:nvPr>
            <p:ph idx="1"/>
          </p:nvPr>
        </p:nvSpPr>
        <p:spPr/>
        <p:txBody>
          <a:bodyPr/>
          <a:lstStyle/>
          <a:p>
            <a:r>
              <a:t>In het artikel over dierenrechten, waarin ik een pleidooi voor 'de rechten en plichten' stellen in mijn boek De moraal der natuurwetenschappen (2005), is er sprake ervan dat we onze eigen morele normen moeten bepalen. In dit verband wordt ook gewezen op hoe wij ons gedrag kunnen aanpassen aan wat anderen denken of voelen als ze zich bedreigd worden door mensen die hun mening niet respecteer omdat zij zijn bang om te kwetsen.'' Het gaat hierbij vooral naar ethische kwesties zoals euthanasie; abortus-ethieks waarbij je geen recht hebt tegen ongewenste zwangerschapsdwanggevallen maar wel eens met andere vrouwen kan omgaan zonder angstgevoelens jegens mannen tegenover elkaar uitdragend."Het komt allemaal neer bij deze stellingname", zegt Van den Berg zelf na afloop nog steeds nuchterder dan hij ooit had gedacht.""Ik heb nooit zo veel kritiek geuit," vervolgt hem verder "maar nu zie jij mij weer teruglopen tot iets anders - bijvoorbeeld wanneer iemand me vraagt waarom u denkt daar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ethiek van Economie: waar ligt de grens?</a:t>
            </a:r>
          </a:p>
        </p:txBody>
      </p:sp>
      <p:sp>
        <p:nvSpPr>
          <p:cNvPr id="3" name="Content Placeholder 2"/>
          <p:cNvSpPr>
            <a:spLocks noGrp="1"/>
          </p:cNvSpPr>
          <p:nvPr>
            <p:ph idx="1"/>
          </p:nvPr>
        </p:nvSpPr>
        <p:spPr/>
        <p:txBody>
          <a:bodyPr/>
          <a:lstStyle/>
          <a:p>
            <a:r>
              <a:t>Het is een kwestie dat ik niet in mijn eentje heb nagedacht. Ik ben er nog steeds, maar het gaat om mensen die zich bezighouden met economie en politiek.'' De vraag of je daar iets mee kunt doen aan wat economen als econoom noemen 'het beste' voor Nederland - hoe dan ook al te definiëren ze hun eigen economische theorie uitdragen -, wordt door velen gesteld op basis waarvan zij denken over zaken zoals gezondheidszorg (en dus vooral onderwijs), milieu-effectenanalyse ('wat betreft klimaatveranderingen') -- sociale zekerheidsbeleid (`hoe meer we moeten bezuinigen', `waarom minder geld moet worden uitgetrokken'), belastingverlaging bij bedrijven (,)economie'', ,,de overheid kan geen kwaad vinden''. Maar waarom zou iemand anders willen investeren naar betere tijden zonder overheidssteun?'' Het antwoord luidt simpeler geworden; zo werkt dit soort vragen vaak averechts omdat politici zelf weinig aandacht besteden tot concrete oplossingen én juist veel tijd nemen na afloop daarvan afwerken voordat deze kunnen gaan uitvoeren waarvoor men denkt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toekomst van Sport: hoe ziet die eruit?</a:t>
            </a:r>
          </a:p>
        </p:txBody>
      </p:sp>
      <p:sp>
        <p:nvSpPr>
          <p:cNvPr id="3" name="Content Placeholder 2"/>
          <p:cNvSpPr>
            <a:spLocks noGrp="1"/>
          </p:cNvSpPr>
          <p:nvPr>
            <p:ph idx="1"/>
          </p:nvPr>
        </p:nvSpPr>
        <p:spPr/>
        <p:txBody>
          <a:bodyPr/>
          <a:lstStyle/>
          <a:p>
            <a:r>
              <a:t>"Ik ben er niet helemaal zeker over. Ik heb nog nooit een wedstrijd gewonnen, maar ik weet dat het wel goed gaat met de ploeg." Hij doelt op zijn eerste seizoen in Nederland en is blij om daar weer aan te komen als bondscoach bij Oranje Zwart (1-0). "Het was heel moeilijk voor mij toen we hier waren geweest", zegt hij tegen FOX Sports na afloop tijdens hun duel tussen Ajax/FC Twente zaterdagnacht thuis - net voordat ze zich al hadden teruggetrokken uit Amsterdam vanwege rellen rond voetbalvandalisme door supportersgeweld naar Den Haag werd gebracht . De KNVB heeft hem gevraagd of dit alles wat betreft kan worden opgelost zonder verdere incidenten".Ajax speelt vanavond ook zondag twee wedstrijden onder leiding Van Gaals opvolger Frank Rijkaard; woensdag volgt FC Utrecht af wegens ongeregeldheden rondom Johan Cruijff ArenA waar fans vuurwerk gooiden richting stadion Galgenwaard tot gevolg daarvan werden bekogeld via sociale media., Het Parool schrijft vandaag verder : 'Er wordt geen reden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Cultuur op onze cultuur</a:t>
            </a:r>
          </a:p>
        </p:txBody>
      </p:sp>
      <p:sp>
        <p:nvSpPr>
          <p:cNvPr id="3" name="Content Placeholder 2"/>
          <p:cNvSpPr>
            <a:spLocks noGrp="1"/>
          </p:cNvSpPr>
          <p:nvPr>
            <p:ph idx="1"/>
          </p:nvPr>
        </p:nvSpPr>
        <p:spPr/>
        <p:txBody>
          <a:bodyPr/>
          <a:lstStyle/>
          <a:p>
            <a:r>
              <a:t> is groot. Het gaat om de manier waarop we ons leven inrichten, hoe wij omgaan met anderen en wat er in het land gebeurt.''Het lijkt me een heel goede reden dat je zo veel mensen hebt ontmoet die zich niet meer bewust zijn geweest of hun eigen ervaringen hebben beïnvloed,' zegt Van der Ploeg aan De Telegraaf over 'de culturele revolutie'. Hij wijst erop: ,,We moeten ervoor zorgen voor diversiteit.'' En hij wil ook graag weten waarom Nederlanders steeds vaker naar musea kijken dan andere Europeanen? ''Ik vind dit allemaal onzin,'' vindt ze tegen hem uit te leggen als zij iets willen zeggen waar haar mening mee kan trekken; maar volgens hen heeft Nederland geen behoefte tot kunstkritiek omdat daar niets anders wordt gedaan door buitenlanders." Ze vinden juist wel eens bij kunstenaars zoals Mondriaan (die zelf al jaren kritiek uitte), Picasso ('een kunstenaar zonder grenzen') - vooral vanwege diens werk waarin men vaak bang maakt tegenover vreemdelingenhaat -, Vermeer-schilderkunst (`het beeld moet altijd evenaren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Psychologie in internationale betrekkingen?</a:t>
            </a:r>
          </a:p>
        </p:txBody>
      </p:sp>
      <p:sp>
        <p:nvSpPr>
          <p:cNvPr id="3" name="Content Placeholder 2"/>
          <p:cNvSpPr>
            <a:spLocks noGrp="1"/>
          </p:cNvSpPr>
          <p:nvPr>
            <p:ph idx="1"/>
          </p:nvPr>
        </p:nvSpPr>
        <p:spPr/>
        <p:txBody>
          <a:bodyPr/>
          <a:lstStyle/>
          <a:p>
            <a:r>
              <a:t>De vraag is of de Nederlandse regering en het ministerie van Buitenlandse Zaken zich met deze kwestie bezighouden. De minister heeft een aantal vragen gesteld, maar er zijn geen concrete antwoorden gegeven aan die daarvan kunnen worden beantwoord door andere landen als Nederland (de VS), België/Frankrijk(België) etcetera.'' Het antwoord op dat laatste wordt niet duidelijk te vinden bij alle relevante informatie over dit onderwerp: ,,Het gaat om bijvoorbeeld hoe we omgaan wanneer iemand ons vraagt wat hij denkt na afloop.' In hoeverre kan u dan ook zeggen welke aspecten hiervan moeten onderzoeken?'' Dat zou volgens mij wel eens iets anders geformuleerd hebben; ik heb nog nooit zo'n idee gehad waar ze precies mee bezig waren geweest toen zij daar al begonnen was! Maar ja hoor... Ik denk namelijk vooral meer naar mijn eigen ervaring inzake psychotherapie - zoals je weet uit onderzoeksbureaus onder leidingekende psychologen -, omdat mensen denken vaak zelfbewust af waarom hun gedrag afwijkt ten opzichte ervan moet blijken voor anderen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Economie goed of slecht voor onze samenleving?</a:t>
            </a:r>
          </a:p>
        </p:txBody>
      </p:sp>
      <p:sp>
        <p:nvSpPr>
          <p:cNvPr id="3" name="Content Placeholder 2"/>
          <p:cNvSpPr>
            <a:spLocks noGrp="1"/>
          </p:cNvSpPr>
          <p:nvPr>
            <p:ph idx="1"/>
          </p:nvPr>
        </p:nvSpPr>
        <p:spPr/>
        <p:txBody>
          <a:bodyPr/>
          <a:lstStyle/>
          <a:p>
            <a:r>
              <a:t>De economie is een belangrijke factor in de economische ontwikkeling van Nederland. De overheid heeft het geld nodig om te investeren en dat moet worden gestimuleerd door meer investeringen, betere arbeidsvoorwaarden (zoals scholing), minder bureaucratie op scholen als gevolg hiervan toegenomen kennis over onderwijs-en gezondheidszorg."Dat betekent ook niet alleen economisch herstel maar vooral verbetering", zegt Van der Laan aan NUsportradio . "Het gaat erom hoe we omgaan met mensen die zich zorgen maken omdat ze geen baan hebben gekregen - bijvoorbeeld doordat zij werkloos zijn geworden óf vanwege ziekte.""Als je er nog steeds tegenaan kijkt: wat kan ik doen?"Van den Berg vindt dit belangrijk nieuws bij ons want veel Nederlanders vinden zichzelf nu eenmaal zo'n beetje kwijt geraakt tijdens hun werksituatie; dus moeten wij daarom wel eens nadenken waar deze problemen vandaan komen.''Wat betreft loonstijgingen kunnen werkgevers beter naar buiten gaan dan werknemers uit sectoren zoals zorg-, welzijnswerkgevers/verzekeraarorganisaties terechtkunnen via sociale media sturen waarin bedrijven informatie krijgen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invloed van Sport op onze cultuur</a:t>
            </a:r>
          </a:p>
        </p:txBody>
      </p:sp>
      <p:sp>
        <p:nvSpPr>
          <p:cNvPr id="3" name="Content Placeholder 2"/>
          <p:cNvSpPr>
            <a:spLocks noGrp="1"/>
          </p:cNvSpPr>
          <p:nvPr>
            <p:ph idx="1"/>
          </p:nvPr>
        </p:nvSpPr>
        <p:spPr/>
        <p:txBody>
          <a:bodyPr/>
          <a:lstStyle/>
          <a:p>
            <a:r>
              <a:t> is groot. We hebben een enorme behoefte aan sport, maar ook in de media en het bedrijfsleven.''Het gaat om mensen die zich niet meer bewust zijn of onbewust denken dat ze iets doen waar zij niets mee kunnen maken', zegt Van der Laan: 'We moeten er wel eens over nadenken wat we willen bereiken met deze nieuwe generatie sporters.'' De voorzitter vindt dit belangrijk voor Nederland als topsporters worden geconfronteerd door hun eigen problemen - vooral bij vrouwensportverenigingen (vrouwenvoetbalclubs) zoals NOC*NSF-voorzitter Erica Terpstra heeft gezegd na haar vertrek uit Salt Lake City te stappen naar Amsterdam vanwege financiële redenen; onder andere omdat veel Nederlandse mannen geen geld verdienen via sponsoring."Van den Berg denkt daarbij nog steeds af hoe hij daar moet omgaan wanneer iemand anders zo goed mogelijk maakt", aldus hem tegen NUjij maandagmiddag tijdens gesprek tussen NOS Nieuwsuurverslaggever Peter Posthumus &amp; Co., waarin beiden aanwezig waren geweest toen RTL Late Night werd uitgezonden vanuit Hilversum tot 1 oktober 2017</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Welke rol speelt Psychologie in internationale betrekkingen?</a:t>
            </a:r>
          </a:p>
        </p:txBody>
      </p:sp>
      <p:sp>
        <p:nvSpPr>
          <p:cNvPr id="3" name="Content Placeholder 2"/>
          <p:cNvSpPr>
            <a:spLocks noGrp="1"/>
          </p:cNvSpPr>
          <p:nvPr>
            <p:ph idx="1"/>
          </p:nvPr>
        </p:nvSpPr>
        <p:spPr/>
        <p:txBody>
          <a:bodyPr/>
          <a:lstStyle/>
          <a:p>
            <a:r>
              <a:t>De vraag is of de Nederlandse regering en het ministerie van Buitenlandse Zaken zich met deze kwestie bezighouden. De minister heeft een aantal vragen gesteld, maar er zijn geen concrete antwoorden gegeven aan die daarvan kunnen worden beantwoord door andere landen als Nederland (de VS), België/Frankrijk(België) etcetera.'' Het antwoord op dat laatste wordt niet duidelijk te vinden bij alle relevante informatie over dit onderwerp: ,,Het gaat om bijvoorbeeld hoe we omgaan wanneer iemand ons vraagt wat hij denkt na afloop.' In hoeverre kan u dan ook zeggen welke aspecten hiervan moeten onderzoeken?'' Dat zou volgens mij wel eens iets anders geformuleerd hebben; ik heb nog nooit zo'n idee gehad waar ze precies mee bezig waren geweest toen zij daar al begonnen was! Maar ja hoor... Ik denk namelijk vooral meer naar mijn eigen ervaring inzake psychotherapie - zoals je weet uit onderzoeksbureaus onder leidingekende psychologen -, omdat mensen denken vaak zelfbewust af waarom hun gedrag afwijkt ten opzichte ervan moet blijken voor anderen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zijn de uitdagingen van Geschiedenis in de komende jaren?</a:t>
            </a:r>
          </a:p>
        </p:txBody>
      </p:sp>
      <p:sp>
        <p:nvSpPr>
          <p:cNvPr id="3" name="Content Placeholder 2"/>
          <p:cNvSpPr>
            <a:spLocks noGrp="1"/>
          </p:cNvSpPr>
          <p:nvPr>
            <p:ph idx="1"/>
          </p:nvPr>
        </p:nvSpPr>
        <p:spPr/>
        <p:txBody>
          <a:bodyPr/>
          <a:lstStyle/>
          <a:p>
            <a:r>
              <a:t>"Ik denk dat we het nog steeds moeten afwachten. We hebben een heel goede kans om te zien wat er gebeurt als mensen zich weer op hun gemak voelen." De vraag is of ze nu echt meer weten over hoe geschiedenis werkt dan voorheen, zegt Van der Meer: "We kunnen niet zeggen zeker wanneer en waar wij dit zullen aanpakken; maar ik hoop wel eens aan onze vrienden die ons willen helpen met deze vragen.' Het gaat erom hoeveel kennis je kunt vergaren bij elkaar - bijvoorbeeld door naar andere bronnen gekeken worden voor nieuwe inzichten (zoals 'het verhaal'), welke informatie wordt gedeeld via internet-accounts ('soms ook'), enzovoort... En wie weet precies hoelang hij al heeft gelezen voordat iemand hem ooit iets kon vertellen! Dat kan natuurlijk best interessant vinden uit onderzoeksinstellingen zoals The New York Times waarin veel wetenschappers proberen tot inzicht komen na jarenlange ervaring meegevenden onder verschillende omstandigheden samenhangende data tussen generaties". In plaats daarvan moet men eerst nadenken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Wat kunnen we leren van Sport?</a:t>
            </a:r>
          </a:p>
        </p:txBody>
      </p:sp>
      <p:sp>
        <p:nvSpPr>
          <p:cNvPr id="3" name="Content Placeholder 2"/>
          <p:cNvSpPr>
            <a:spLocks noGrp="1"/>
          </p:cNvSpPr>
          <p:nvPr>
            <p:ph idx="1"/>
          </p:nvPr>
        </p:nvSpPr>
        <p:spPr/>
        <p:txBody>
          <a:bodyPr/>
          <a:lstStyle/>
          <a:p>
            <a:r>
              <a:t>'Ik heb een paar vragen over het algemeen. Ik wil graag weten wat er in de sport omgaat, maar ik kan niet zeggen of dat alles is goed.' Hij keek naar zijn telefoon en zei: 'Het gaat om je eigen prestaties als sporter die op dit moment nog steeds bij ons staan te wachten tot wij iets hebben gedaan met onze resultaten.'' Het was duidelijk hoe belangrijk hij ook voor hem stond; ze hadden elkaar al eens ontmoet toen zij samen waren geweest tijdens hun eerste wedstrijd tegen FC Twente (1-0). ,,We speelden veel beter dan vorig jaar'', zegt Van der Sar na afloop aan NUsport Magazine uit Amsterdam waar De Boer zich meedeelde tegenover journalisten rond Ajax's Champions Leagueduel tussen Tottenham Hotspur -2 AEK Athene/Griekenland 1 mei 2016 waarin Oranje verloor door doelpuntenverlies via goals vanuit Turkije onder leiding daarvan werd gewisseld wegens buitenspelvallige beslissingen richting Engeland."De trainer heeft inmiddels besloten geen commentaar meer afzeggen omdat "het publiek" zo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 geschiedenis van Relaties: hoe heeft het zich ontwikkeld?</a:t>
            </a:r>
          </a:p>
        </p:txBody>
      </p:sp>
      <p:sp>
        <p:nvSpPr>
          <p:cNvPr id="3" name="Content Placeholder 2"/>
          <p:cNvSpPr>
            <a:spLocks noGrp="1"/>
          </p:cNvSpPr>
          <p:nvPr>
            <p:ph idx="1"/>
          </p:nvPr>
        </p:nvSpPr>
        <p:spPr/>
        <p:txBody>
          <a:bodyPr/>
          <a:lstStyle/>
          <a:p>
            <a:r>
              <a:t>Rolverdeling in de serie De avonturenserie. Hoofdrollen worden vertolkt door John Travolta, Robert Downey en Peter Rademakers; ook acteurs zijn niet bekendgemaakt of bekend te hebben gespeeld bij deze rol-inspecteurserie (en dus geen enkele andere hoofdrolspelers). In totaal is er één aflevering per seizoen opgenomen met een totale lengte die varieert tussen 22 afleveringen tot 24 seizoenen - inclusief eenmalige gastoptredens als Paul Verhoeven uit The Twilight Zone , Rob Trip jr., Michael Douglas Jr.. Ook al wordt dit aantal uitgezonden op verschillende locaties waaronder Nederland 3D/NOS Amsterdam . Het programma werd geproduceerd voor televisie onder meer via Veronica's Net5 Studio Sport Entertainment Network Series 2ABC2BBS3CTV4FILM1Televisieprogramma 1The Voice Senior Show***(VS 1996)RTL 4Net 5HitnoteringenProductieoverzichtSeries VSMVPRO 20px|Aanvankelijk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Cultuur goed of slecht voor onze samenleving?</a:t>
            </a:r>
          </a:p>
        </p:txBody>
      </p:sp>
      <p:sp>
        <p:nvSpPr>
          <p:cNvPr id="3" name="Content Placeholder 2"/>
          <p:cNvSpPr>
            <a:spLocks noGrp="1"/>
          </p:cNvSpPr>
          <p:nvPr>
            <p:ph idx="1"/>
          </p:nvPr>
        </p:nvSpPr>
        <p:spPr/>
        <p:txBody>
          <a:bodyPr/>
          <a:lstStyle/>
          <a:p>
            <a:r>
              <a:t>De vraag is: hoe kan het anders dan in de jaren zeventig en tachtig, toen er zoveel geld beschikbaar was om een cultuur te ontwikkelen die niet alleen cultureel maar ook economisch aantrekkelijk vond. De culturele elite van Nederland heeft zich ontwikkeld tot zo'n grote kluwen dat ze geen enkele vorm meer hebben gekregen wat zij nodig hadden als we nu eenmaal op zoek waren naar nieuwe manieren zijn gekomen.'' Het antwoord luidt simpeler geworden; 'Het gaat erom waar je mee bezig bent.' Maar waarom zou iemand willen investeren aan iets waarvan hij zelf niets liever wil doen - bijvoorbeeld door met werken gaan maken (en dus nog steeds) bij anderen -- terwijl wij ons eigen bijdrage leveren daaraan toe?'' ,,Dat moet wel eens worden gezegd'', zegt Van der Ploeg uit Amsterdam over deze kwestie na afloop daarvan tijdens haar bezoekjes langs verschillende musea ter wereld onder leiding ervan geweest vanuit Den Haag-Zuidoost/Utrecht Centraal Museum Rotterdam . ''Maar ik heb me vergist,'' vindt directeur Jan Willem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