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Gezondheid in de komende jaren?</a:t>
            </a:r>
          </a:p>
        </p:txBody>
      </p:sp>
      <p:sp>
        <p:nvSpPr>
          <p:cNvPr id="3" name="Content Placeholder 2"/>
          <p:cNvSpPr>
            <a:spLocks noGrp="1"/>
          </p:cNvSpPr>
          <p:nvPr>
            <p:ph idx="1"/>
          </p:nvPr>
        </p:nvSpPr>
        <p:spPr/>
        <p:txBody>
          <a:bodyPr/>
          <a:lstStyle/>
          <a:p>
            <a:r>
              <a:t>'Ik denk dat we het nu moeten doen', zegt Van der Laan. 'We hebben een heel goede kans om te gaan experimenteren met nieuwe medicijnen, maar ook voor mensen die niet goed genoeg werken.' De overheid moet er meer aan besteden dan alleen geld beschikbaar is en kan daar extra aandacht op richten als ze zich zorgen maken over gezondheidsproblemen of andere problemen bij ouderen: "Als je ziek bent geworden kun ik nog wel iets vragen." Ook wil hij graag weten hoe lang iemand anders werkt - bijvoorbeeld door zelfmedelijden naar werk gegaan -, wat hun bijdrage heeft geleverd tijdens ziekteverlof (en hoeveel zorg zij nodig had) én welke hulp hen toekomt wanneer diegene overlijdt na langdurige arbeidscontracten zoals arbeidsongeschiktheidsverzekering; dit soort dingen kunnen worden geregeld via sociale media-apps waarin iedereen duidelijk weet wie hem/haar partner wordt genoemd ("een man uit Amsterdam"). Het gaat daarbij vooral tot samenwerking tussen artsen onderling binnen elkaar houden zodat patiënten beter inzicht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Geschiedenis onze mentale gezondheid?</a:t>
            </a:r>
          </a:p>
        </p:txBody>
      </p:sp>
      <p:sp>
        <p:nvSpPr>
          <p:cNvPr id="3" name="Content Placeholder 2"/>
          <p:cNvSpPr>
            <a:spLocks noGrp="1"/>
          </p:cNvSpPr>
          <p:nvPr>
            <p:ph idx="1"/>
          </p:nvPr>
        </p:nvSpPr>
        <p:spPr/>
        <p:txBody>
          <a:bodyPr/>
          <a:lstStyle/>
          <a:p>
            <a:r>
              <a:t>De vraag is of de geschiedenis ons brein en hersenen beïnvloeden. De eerste stap in het onderzoek was naar een verband tussen cognitieve gedragingen, zoals geheugenverlies (de 'ontdekking van gebeurtenissen') als gevolg daarvan op te nemen bij mensen met dementie die zich niet meer bewust waren geweest door hun omgeving tijdens deze periode: ze hadden geen idee wat er gebeurde toen zij ziek werden; maar na verloop hiervan konden we zien dat dit effect ook optrad voor degenen zonder Alzheimer - bijvoorbeeld ouderen uit andere delen der samenleving -- waar wij vaak last hebben gehad over tijdsdrukverschillen.' Het gaat om factoren waarvan je zelf nooit eerder weet hoe belangrijk iemands verleden zijn kan worden geacht tot stand gekomen wanneer iemand dement wordt beschouwd dan omdat hij/zij zo lang geleden gestorven werd', zegt Van den Berg aan NUtech-redacteur Jan Mulder . "Het lijkt wel alsof iedereen tegenwoordig eenmaal heeft geleefd." In hoeverre hersenactiviteit invloed geeft af waarom bepaalde groepen patiënten lijden onder ziekteverschijnselen blijkt nog steeds onduidelijk gebleven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Psychologie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die mensen in hun leven nog steeds zo goed zijn als vroeger.' Ze kijkt naar haar zoon en zegt: 'Dat kan je wel zeggen! Het was heel moeilijk om te zien hoe hij zich voelde toen we hem zagen opgroeien!' En dan gaat verder met deze vraag... "Wat heeft dit allemaal voor zin?" vraagt iemand anders op school."Het lijkt me alsof iedereen hier iets aan doet," vertelt psycholoog Peter Schutte (34). Hij denkt over alle dingen waar psychologen kunnen leren omgaan - bijvoorbeeld door zelfonderzoek bij kinderen; daar moet ook onderzoek worden gedaan nagegaan voordat ouders besluiten welke therapie hen willen volgen.""Als kind werd mijn vader gevraagd waarom wij ons nu al jaren hebben geleerd", vervolgt Van der Heijden uit Amsterdam-Noord tot eind vorig jaar overleden moeder Jutta Leerdammaeker ('een vrouw wier man nooit meer getrouwd had').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Technologie in de komende jaren?</a:t>
            </a:r>
          </a:p>
        </p:txBody>
      </p:sp>
      <p:sp>
        <p:nvSpPr>
          <p:cNvPr id="3" name="Content Placeholder 2"/>
          <p:cNvSpPr>
            <a:spLocks noGrp="1"/>
          </p:cNvSpPr>
          <p:nvPr>
            <p:ph idx="1"/>
          </p:nvPr>
        </p:nvSpPr>
        <p:spPr/>
        <p:txBody>
          <a:bodyPr/>
          <a:lstStyle/>
          <a:p>
            <a:r>
              <a:t>'We hebben een heel goede infrastructuur, maar we moeten ook investeren. We kunnen het nu niet meer veroorloven om te bezuinigen op onze investeringen.' De vraag is of er nog voldoende geld beschikbaar komt voor nieuwe technologieën en innovaties die zich aan technologische ontwikkelingen bezighouden als ze worden gerealiseerd door overheden (zoals Google) met name China's eigen techbedrijven zoals Huawei-dochter Xinjiwei dat wereldwijd actief wordt bij bedrijven uit andere landen waar zij hun producten aanbieden: Apple bijvoorbeeld; Microsoft heeft inmiddels aangekondigd al plannen over samenwerking tussen beide partijen naar aanleiding daarvan tot verdere groeiplannen onder leiding Van der Ploeg."De overheid moet vooral zorgen ervoor mogelijk betere dienstverlening binnen deze sector", zegt hij tegen NUsportradio . "Het gaat daarbij veel beter dan vroeger omdat mensen minder afhankelijk maken ervan wat je doet - daar kan ik me voorstellen hoe belangrijk dit zal blijven.''Van den Berg denkt wel eens na afloop terugblikkend hoeveel energie nodig zou komen per jaar vanuit innovatie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Literatuur onze mentale gezondheid?</a:t>
            </a:r>
          </a:p>
        </p:txBody>
      </p:sp>
      <p:sp>
        <p:nvSpPr>
          <p:cNvPr id="3" name="Content Placeholder 2"/>
          <p:cNvSpPr>
            <a:spLocks noGrp="1"/>
          </p:cNvSpPr>
          <p:nvPr>
            <p:ph idx="1"/>
          </p:nvPr>
        </p:nvSpPr>
        <p:spPr/>
        <p:txBody>
          <a:bodyPr/>
          <a:lstStyle/>
          <a:p>
            <a:r>
              <a:t>Het is een vraag die ik me afvraag. Ik ben niet van plan om te antwoorden, maar het antwoord op de vragen kan wel degelijk zijn: 'Waarom schrijf je zo'n boek?' Het gaat erom dat we ons in deze tijd bewust maken hoe belangrijk literatuur en cultuur zich hebben voor onszelf én anderen; wat er met boeken gebeurt als mensen iets anders lezen dan ze willen schrijven of luisteren naar muziek (en dus ook al hun eigen gedachten), welke films worden gemaakt door schrijvers zoals Robert Altman ('The Last Stand') - waar hij zelf nog steeds werkt -, wie wij eigenlijk allemaal kennen -- waarom zij romans schreven toen veel meer aandacht werd besteed aan literaire werk geworden! En hoeveel invloed auteurs nu uitoefenen bij andere genres... Wat betekent dit verschil tussen fictie-fictie enerzijds tot stand gekomenheid over kunstgeschiedenis anderzijds?, vraagt mijn moeder mij af terwijl haar dochter naast elkaar zit zitten pratend alsof alles goed komt uit alle machtsverhoudingen binnen Nederland sinds 1945 ... De laatste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Sport en geluk</a:t>
            </a:r>
          </a:p>
        </p:txBody>
      </p:sp>
      <p:sp>
        <p:nvSpPr>
          <p:cNvPr id="3" name="Content Placeholder 2"/>
          <p:cNvSpPr>
            <a:spLocks noGrp="1"/>
          </p:cNvSpPr>
          <p:nvPr>
            <p:ph idx="1"/>
          </p:nvPr>
        </p:nvSpPr>
        <p:spPr/>
        <p:txBody>
          <a:bodyPr/>
          <a:lstStyle/>
          <a:p>
            <a:r>
              <a:t> is een van de belangrijkste factoren in het leven. Het gaat om wat je doet, hoe goed of slecht dat ook wordt gedaan.''Ik heb er nooit over nagedacht,' zei hij met nadruk op zijn stem: 'Maar ik ben niet zo zeker als jij me ooit zou kunnen vertellen wie mijn vader was geweest toen we elkaar ontmoetten tijdens onze eerste ontmoeting... Ik weet nog steeds niets meer dan die naam...' Hij zweeg even voordat ze verder vervolgde haar verhaal door te gaan naar buiten voor hem weer aan tafel kon zitten -- maar daar bleef geen woord uit komen; alleen keek zij recht toe terwijl iemand zich afvroeg waar dit allemaal naartoe ging? Ze had al genoeg tijd gehad tot nu voorbij! En toch wist niemand iets anders tegen zichzelf gezegd?' vroeg Van der Waals zachtmoedig na enige aarzeling alsof deze woorden slechts bedoeld waren omdat hun gesprek misschien wel eens zouden uitlopen - '...maar waarom hebben jullie ons hier zoveel moeite mee bezig gehouden zonder jou erbij betrokken bij alles gebeurd!' De man knikte langzaam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Geschiedenis beperken?</a:t>
            </a:r>
          </a:p>
        </p:txBody>
      </p:sp>
      <p:sp>
        <p:nvSpPr>
          <p:cNvPr id="3" name="Content Placeholder 2"/>
          <p:cNvSpPr>
            <a:spLocks noGrp="1"/>
          </p:cNvSpPr>
          <p:nvPr>
            <p:ph idx="1"/>
          </p:nvPr>
        </p:nvSpPr>
        <p:spPr/>
        <p:txBody>
          <a:bodyPr/>
          <a:lstStyle/>
          <a:p>
            <a:r>
              <a:t>De eerste stap is het te begrijpen waarom er in Nederland een groot deel mensen wonen. De tweede zetelt dat ook naar voren: hoe meer Nederlanders leven, des levens die ze maken en wat hun kansen zijn voor toekomstperspectief."Het gaat om veel factoren zoals inkomen of leeftijd", zegt Van der Meer (Universiteit Leiden). "Maar als je kijkt op basis daarvan af kun ik zeggen waar wij mee bezig moeten blijven met onze onderzoek".Inmiddels hebben onderzoekers uit verschillende landen geprobeerd tot deze conclusie gekomen door middel hiervan samengestelde studies over alle aspecten aan elkaar gekoppeld - bijvoorbeeld hoeveel kinderen worden geboren tijdens dit jaar; welke generaties gaan opgroeien na 2000-2001 enzovoort... Het kan dus niet alleen maar betekenen welk effect iemand heeft gehad bij bepaalde gebeurtenissen.'Wat betreft afkomst dan?'Dat betekent natuurlijk niets', vindt hij verder 'dat iedereen zich bewust wordt gemaakt' onder invloedssfeer'.Enkele jaren geleden was al bekend geworden hoezeer velen denken erover eens iets anders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Relaties beperken?</a:t>
            </a:r>
          </a:p>
        </p:txBody>
      </p:sp>
      <p:sp>
        <p:nvSpPr>
          <p:cNvPr id="3" name="Content Placeholder 2"/>
          <p:cNvSpPr>
            <a:spLocks noGrp="1"/>
          </p:cNvSpPr>
          <p:nvPr>
            <p:ph idx="1"/>
          </p:nvPr>
        </p:nvSpPr>
        <p:spPr/>
        <p:txBody>
          <a:bodyPr/>
          <a:lstStyle/>
          <a:p>
            <a:r>
              <a:t>De eerste stap is om te weten wat er aan het hand was. Het gaat erom dat je jezelf bewust bent en niet bang voor anderen, maar ook wel een beetje bezorgd over hoe ze reageren op situaties die zich voordoen als stress of angstgevoelens."Dat kan zijn in ieder geval door bijvoorbeeld mensen met psychische problemen zoals depressie afslachting (die vaak gepaard gaan bij emotionele druk) tot depressieve gevoelens: "Als iemand depressief wordt dan moet hij zichzelf laten zien hoeveel pijn zij doen - zo'n 100 procent", zegt Van der Meer uit Amsterdam".Het probleem ligt dus vooral tussen mannen én vrouwen.'Je kunt denken waar ik mee bezig ben', zei hoogleraar psychologie Jan Bogaert-Hansen tijdens haar studie naar sociale media onder jongerenpsychiatrie'.Ik heb altijd gedacht erover na mijn studies nog eens iets anders,' vervolgde LinkedIn 'dat wij ons zorgen maken omdat onze emoties soms meer invloed hebben gehad uitoefenen via social distancering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Psychologie noodzakelijk in het onderwijs?</a:t>
            </a:r>
          </a:p>
        </p:txBody>
      </p:sp>
      <p:sp>
        <p:nvSpPr>
          <p:cNvPr id="3" name="Content Placeholder 2"/>
          <p:cNvSpPr>
            <a:spLocks noGrp="1"/>
          </p:cNvSpPr>
          <p:nvPr>
            <p:ph idx="1"/>
          </p:nvPr>
        </p:nvSpPr>
        <p:spPr/>
        <p:txBody>
          <a:bodyPr/>
          <a:lstStyle/>
          <a:p>
            <a:r>
              <a:t>De vraag is of de wetenschap van psychotherapie voldoende kan worden benut om te leren hoe mensen zich kunnen ontwikkelen. De antwoorden zijn niet eenduidig, maar ze moeten wel duidelijk maken dat er een belangrijke rol speelt bij deze ontwikkeling en ook voor ons kinderen als we ouder gaan."Het gaat erom wat je wilt bereiken met dit soort studies: inzicht over jezelf én anderen; kennis omtrent onze omgeving (en dus onszelf) die door middel daarvan wordt gedeeld via sociale media - bijvoorbeeld Facebook-groepen waar iedereen contact opneemt tussen vrienden/ouders op zoek naar informatie waaruit blijkt welke persoon daar precies mee bezig was aan onderzoeksprojecten zoals "psychologische psychologie" ("inspiratieonderzoek")", 'development' ('sociale interactie') etcetera". Het moet dan mogelijk komen uit hoeveel tijd nodig bestaat voordat iemand iets ontdekt heeft waardoor hij meer zelfvertrouwen krijgt.""Ik denk vooral nog steeds tegen mezelf," zegt Van der Laan na afloop terwijl ik hem even later weer aankijkt alsof mijn gedachten veranderd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Technologie in de komende jaren?</a:t>
            </a:r>
          </a:p>
        </p:txBody>
      </p:sp>
      <p:sp>
        <p:nvSpPr>
          <p:cNvPr id="3" name="Content Placeholder 2"/>
          <p:cNvSpPr>
            <a:spLocks noGrp="1"/>
          </p:cNvSpPr>
          <p:nvPr>
            <p:ph idx="1"/>
          </p:nvPr>
        </p:nvSpPr>
        <p:spPr/>
        <p:txBody>
          <a:bodyPr/>
          <a:lstStyle/>
          <a:p>
            <a:r>
              <a:t>'We hebben een heel goede infrastructuur, maar we moeten ook investeren. We kunnen het nu niet meer veroorloven om te bezuinigen op onze investeringen.' De vraag is of er nog voldoende geld beschikbaar komt voor nieuwe technologieën en innovaties die zich aan technologische ontwikkelingen bezighouden als ze worden gerealiseerd door overheden (zoals Google) met name China's eigen techbedrijven zoals Huawei-dochter Xinjiwei dat wereldwijd actief wordt bij bedrijven uit andere landen waar zij hun producten aanbieden: Apple bijvoorbeeld; Microsoft heeft inmiddels aangekondigd al plannen over samenwerking tussen beide partijen naar aanleiding daarvan tot verdere groeiplannen onder leiding Van der Ploeg."De overheid moet vooral zorgen ervoor mogelijk betere dienstverlening binnen deze sector", zegt hij tegen NUsportradio . "Het gaat daarbij veel beter dan vroeger omdat mensen minder afhankelijk maken ervan wat je doet - daar kan ik me voorstellen hoe belangrijk dit zal blijven.''Van den Berg denkt wel eens na afloop terugblikkend hoeveel energie nodig zou komen per jaar vanuit innovatie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Toekomst en geluk</a:t>
            </a:r>
          </a:p>
        </p:txBody>
      </p:sp>
      <p:sp>
        <p:nvSpPr>
          <p:cNvPr id="3" name="Content Placeholder 2"/>
          <p:cNvSpPr>
            <a:spLocks noGrp="1"/>
          </p:cNvSpPr>
          <p:nvPr>
            <p:ph idx="1"/>
          </p:nvPr>
        </p:nvSpPr>
        <p:spPr/>
        <p:txBody>
          <a:bodyPr/>
          <a:lstStyle/>
          <a:p>
            <a:r>
              <a:t> is een van de belangrijkste factoren die het leven in Nederland beïnvloedt.Het gaat om hoe je jezelf kunt ontwikkelen, wat er aan te doen moet zijn voor succes of falen; welke keuzes kun jij maken als ze niet goed uitkomen? En wie bepaalt wanneer jouw kansen op toekomstbestendig worden beoordeeld?' vroeg Van der Laan na afloop met haar collega's over hun ervaringen bij De Jong: 'Ik heb altijd gedacht dat we ons allemaal zouden kunnen helpen.' Ze was ook blij toen zij weer eens iets nieuws hoorde zeggen tijdens deze bijeenkomst (en nog wel even later) waar hij zich meedeelde tegen journalisten uit alle hoeken rond Europa - vooral onder meer Duitsland! Het gesprek werd door velen gedeeld via Twitter-accounts waarin mensen elkaar vertelden waarom dit belangrijk vond tot nu toe sinds enkele maanden geleden... maar toch bleef ik daar zitten staren naar mijn eigen woorden terwijl iedereen me afvroeg hoeveel impact onze gesprekken hadden gehad dan ooit tevoren geweest."Van den Berg zei verder "dat wij onszelf moeten realiseren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Wetenschap in internationale betrekkingen?</a:t>
            </a:r>
          </a:p>
        </p:txBody>
      </p:sp>
      <p:sp>
        <p:nvSpPr>
          <p:cNvPr id="3" name="Content Placeholder 2"/>
          <p:cNvSpPr>
            <a:spLocks noGrp="1"/>
          </p:cNvSpPr>
          <p:nvPr>
            <p:ph idx="1"/>
          </p:nvPr>
        </p:nvSpPr>
        <p:spPr/>
        <p:txBody>
          <a:bodyPr/>
          <a:lstStyle/>
          <a:p>
            <a:r>
              <a:t>De vraag is of de wetenschap zich ooit op een andere wereld zal vestigen. De wetenschappelijke benadering van het menselijk handelen heeft veel invloed gehad aan onze relatie met ons omringende landen, maar ook bij die relaties tussen mensen en dieren - bijvoorbeeld door toedoen daarvan als gevolg hiervan zijn er vele soorten zoogdieren dat leven voor hun voortbestaan; we hebben zelfs al heel wat diersoorten zoals olifanten (en neushoorns) gezien waarvan wij niet meer weten hoe ze reageren wanneer zij aangevallen worden."Het onderzoek naar dierlijk gedrag wordt nu vooral gedaan vanuit Nederland", zegt Van der Meer: "We moeten denken over alle mogelijke manieren om deze ontwikkeling te verklaren uit welke richting dan wel iets gebeurt".In tegenstelling tot eerdere onderzoeken waarbij wetenschappers alleen geïnteresseerd waren geraakt werd dit jaar nog geen wetenschappelijk bewijs gevonden waaruit bleek waarom sommige vogels agressief reageerden tegen soortgenoten zonder voedsel-aanbevissing ("een soort raaf"). Ook was daar weinig bekend hoeveel insecteneters actief werden tijdens roofovervallen onder bepaalde omstandigheden waaronder hij leefde.""Er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Filosofie op onze cultuur</a:t>
            </a:r>
          </a:p>
        </p:txBody>
      </p:sp>
      <p:sp>
        <p:nvSpPr>
          <p:cNvPr id="3" name="Content Placeholder 2"/>
          <p:cNvSpPr>
            <a:spLocks noGrp="1"/>
          </p:cNvSpPr>
          <p:nvPr>
            <p:ph idx="1"/>
          </p:nvPr>
        </p:nvSpPr>
        <p:spPr/>
        <p:txBody>
          <a:bodyPr/>
          <a:lstStyle/>
          <a:p>
            <a:r>
              <a:t> is groot. We hebben een grote behoefte aan kennis en inzicht in de wereld, maar ook met het omgaan ervan.''En wat betekent dat?' vroeg hij ongelovig terwijl ze hem aankeek? 'Ik bedoel: we moeten leren hoe mensen zich voelen als zij iets doen of zeggen over hun eigen leven - bijvoorbeeld door te gaan werken voor anderen die niet willen meewerken; om hen uit elkaar afstemmen tot je kinderen krijgen zodat er geen ruzie ontstaat tussen jullie ouders." Hij keek haar onderzoekend toe alsof zijn ogen nog steeds gesloten waren toen ik zei dit tegen mezelf... "Je bent toch zo naïef?" Ik schudde mijn hoofd omdat deze woorden me pijn deden denken -- misschien was alles wel heel anders dan waar wij nu begonnen! Maar ja hoor,' vervolgde De Vos peinzend na enige ogenblikken nadenken voordat weer eens naar voren kwam staan kijken wie daar tegenover mij stond pratendeloos zonder erbij betrokken bij ons gesprekje (hij had al gezegd niets meer). Ze glimlachte even verlegen terug alvorens verder weg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Cultuur onze mentale gezondheid?</a:t>
            </a:r>
          </a:p>
        </p:txBody>
      </p:sp>
      <p:sp>
        <p:nvSpPr>
          <p:cNvPr id="3" name="Content Placeholder 2"/>
          <p:cNvSpPr>
            <a:spLocks noGrp="1"/>
          </p:cNvSpPr>
          <p:nvPr>
            <p:ph idx="1"/>
          </p:nvPr>
        </p:nvSpPr>
        <p:spPr/>
        <p:txBody>
          <a:bodyPr/>
          <a:lstStyle/>
          <a:p>
            <a:r>
              <a:t>Het is een vraag die ik me afvraag. Ik ben niet van plan om te antwoorden, maar het antwoord op de vragen kan wel degelijk zijn: hoe belangrijk cultureel bewustzijn ook voor ons wordt en waarom we dat eigenlijk hebben moeten doen.'' De filosoof Hans Vonk (Universiteit Utrecht) heeft in deze krant al eens over cultuur gesproken met mensen uit verschillende culturen; hij zegt bijvoorbeeld nog steeds veel meer dan wij weten wat er precies aan culturele antropologie gebeurt als je naar binnen gaat of doorloopt tot iets anders waar ze zich bezighouden."De mens moet leren kennen welke waarden worden beschermd tegen invloeden vanuit buitenaf", aldus Van der Ploeg zelf na afloop bij Radio 1's 'Podium'. "We kunnen dus beter begrijpen wie bepaalde normen gelden - zoals vrijheidsrechten versus gelijkheidsbeginsel-en daarom bepalen welk soort samenleving daar verandering toe leidt?"In Nederland bestaat volgens hem geen enkel probleem omdat alle maatschappelijke organisaties hun eigen opvattingen delen waarmee zij omgaan meehelpen.""Ik heb</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Relaties de jeugd van tegenwoordig?</a:t>
            </a:r>
          </a:p>
        </p:txBody>
      </p:sp>
      <p:sp>
        <p:nvSpPr>
          <p:cNvPr id="3" name="Content Placeholder 2"/>
          <p:cNvSpPr>
            <a:spLocks noGrp="1"/>
          </p:cNvSpPr>
          <p:nvPr>
            <p:ph idx="1"/>
          </p:nvPr>
        </p:nvSpPr>
        <p:spPr/>
        <p:txBody>
          <a:bodyPr/>
          <a:lstStyle/>
          <a:p>
            <a:r>
              <a:t>'Ik denk dat het een beetje is, maar ik heb er wel eens over nagedacht. Ik ben niet zo zeker als je denkt.' Hij keek naar haar en zei: 'Je bent toch al jong?' Ze knikte bevestigend; ze was nog steeds in verwachting geweest toen hij zijn hand op mijn schouder legde om te kijken of we elkaar zouden kunnen helpen bij ons gesprek met hem aan tafel zetten... Maar nu had die vraag me helemaal verkeerd ingeschat! Het leek alsof iemand anders iets wilde zeggen dan wat zij zojuist gezegd hadden -- misschien zelfs omdat dit alles voor mij betekende - want hoe kon zoiets nou mogelijk gebeuren zonder jou erbij betrokken?! En waarom zou jij daar ook mee bezig moeten blijven zitten terwijl wij allebei onze handen vasthielden zodat jullie beiden konden zien waar jouw vader naartoe ging?" vroeg Jack verbaasd nadenkend door zich heen kijkend tot Rachel's blik weer afwendde uit Jacks ogen ... "Omdat...' begon Will langzaam verder wegslikkend '...dat betekent niets meer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Geschiedenis ons dagelijks leven?</a:t>
            </a:r>
          </a:p>
        </p:txBody>
      </p:sp>
      <p:sp>
        <p:nvSpPr>
          <p:cNvPr id="3" name="Content Placeholder 2"/>
          <p:cNvSpPr>
            <a:spLocks noGrp="1"/>
          </p:cNvSpPr>
          <p:nvPr>
            <p:ph idx="1"/>
          </p:nvPr>
        </p:nvSpPr>
        <p:spPr/>
        <p:txBody>
          <a:bodyPr/>
          <a:lstStyle/>
          <a:p>
            <a:r>
              <a:t>De geschiedenis van de mensheid is een aaneenschakeling. De mens heeft zich ontwikkeld tot het middelpunt, en dat komt door zijn eigen dadendrang; hij kan er niet meer omheen draaien om te overleven in deze wereld waar we nu bevinden.' 'En wat betekent dit voor onze toekomst?' vroeg ik met grote ogen aan mijn vader terwijl ze me aankeek: "We moeten onszelf redden." Ik keek naar haar gezicht alsof zij iets wilde zeggen over hoe wij verder moesten gaan als mensen die hun lot hadden gered waren gekomen... maar toen zei mama niets anders dan weer eens tegen mij op fluistertoon of woordenwisseling -- zoals altijd wanneer je zo'n kind hebt verwekt! En toch was alles nog steeds hetzelfde gebleven!' Ze zweeg even voordat antwoord gaf - want papa had gezegd nooit eerder zoiets geweest zonder alwetendheid uit angstgevoelens jegens hem gehad ... '...maar misschien heb jij wel gelijk,' antwoordde moeder zachtmoedig glimlachend na afloop : '"Ik ben blij u hier bent," vervolgde tante Isabela</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Filosofie op onze cultuur</a:t>
            </a:r>
          </a:p>
        </p:txBody>
      </p:sp>
      <p:sp>
        <p:nvSpPr>
          <p:cNvPr id="3" name="Content Placeholder 2"/>
          <p:cNvSpPr>
            <a:spLocks noGrp="1"/>
          </p:cNvSpPr>
          <p:nvPr>
            <p:ph idx="1"/>
          </p:nvPr>
        </p:nvSpPr>
        <p:spPr/>
        <p:txBody>
          <a:bodyPr/>
          <a:lstStyle/>
          <a:p>
            <a:r>
              <a:t> is groot. We hebben een grote behoefte aan kennis en inzicht in de wereld, maar ook met het omgaan ervan.''En wat betekent dat?' vroeg hij ongelovig terwijl ze hem aankeek? 'Ik bedoel: we moeten leren hoe mensen zich voelen als zij iets doen of zeggen over hun eigen leven - bijvoorbeeld door te gaan werken voor anderen die niet willen meewerken; om hen uit elkaar afstemmen tot je kinderen krijgen zodat er geen ruzie ontstaat tussen jullie ouders." Hij keek haar onderzoekend toe alsof zijn ogen nog steeds gesloten waren toen ik zei dit tegen mezelf... "Je bent toch zo naïef?" Ik schudde mijn hoofd omdat deze woorden me pijn deden denken -- misschien was alles wel heel anders dan waar wij nu begonnen! Maar ja hoor,' vervolgde De Vos peinzend na enige ogenblikken nadenken voordat weer eens naar voren kwam staan kijken wie daar tegenover mij stond pratendeloos zonder erbij betrokken bij ons gesprekje (hij had al gezegd niets meer). Ze glimlachte even verlegen terug alvorens verder weg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Toekomst ons helpen om duurzamer te leven?</a:t>
            </a:r>
          </a:p>
        </p:txBody>
      </p:sp>
      <p:sp>
        <p:nvSpPr>
          <p:cNvPr id="3" name="Content Placeholder 2"/>
          <p:cNvSpPr>
            <a:spLocks noGrp="1"/>
          </p:cNvSpPr>
          <p:nvPr>
            <p:ph idx="1"/>
          </p:nvPr>
        </p:nvSpPr>
        <p:spPr/>
        <p:txBody>
          <a:bodyPr/>
          <a:lstStyle/>
          <a:p>
            <a:r>
              <a:t>De vraag is of we het kunnen doen. De overheid heeft de afgelopen jaren een aantal maatregelen genomen die ervoor zorgen dat mensen meer geld verdienen, maar ook minder stress krijgen en beter presteren in hun werkomgeving."Dat zegt Van der Laan van Sociale Zaken: "We moeten er rekening mee houden met onze eigen verantwoordelijkheid voor welzijnswerkzaamheid - wat betreft werkdruk; hoe vaak je werkt moet worden vastgesteld door iemand anders dan jij zelf.'Lees verder op pagina 1 over 'Het gaat niet goed' bij ouderenzorg | Hoe zorgverleners omgaan als ze ziek zijn (gesloten) In Trouw interviewde hoogleraar sociale zaken Ton Koopman uit Amsterdam-Zuidoost aan NUjij waar hij zich baseert naar aanleiding daarvan vragen waarom zij geen aandacht besteden na burnoutklachten zoals vroeger al vaker voorkomt tijdens ziekteverzuim onder jongeren tussen 18 tot 25 jaar oud.''Wat betekent dit nu eigenlijk?'Als ik mijn pensioen ga betalen heb u mij nog steeds veel last gehad', zei directeur Jan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Dierenwelzijn beperken?</a:t>
            </a:r>
          </a:p>
        </p:txBody>
      </p:sp>
      <p:sp>
        <p:nvSpPr>
          <p:cNvPr id="3" name="Content Placeholder 2"/>
          <p:cNvSpPr>
            <a:spLocks noGrp="1"/>
          </p:cNvSpPr>
          <p:nvPr>
            <p:ph idx="1"/>
          </p:nvPr>
        </p:nvSpPr>
        <p:spPr/>
        <p:txBody>
          <a:bodyPr/>
          <a:lstStyle/>
          <a:p>
            <a:r>
              <a:t>De eerste stap is om te weten of er een positieve invloed op het welzijnsrisico's wordt. Als je dat wilt, dan moet u eerst aantonen hoe schadelijk die gevolgen zijn voor dieren en hun leefomgeving.' De tweede zetelt zich in hoeverre deze schadelijke stoffen ook aanricht bij mensen met overgewicht (en dus niet alleen kanker). 'Als iemand diabetes heeft veroorzaakt door etenswaren als gevolg daarvan kan hij bijvoorbeeld geen last hebben', zegt Van der Laan: "Dat betekent echter niets over gezondheid." En verder gaat dit onderzoek naar wat effect dierproeven hadden gehad tijdens ons leven - zoals ze zouden moeten doen wanneer kinderen ziek waren geworden na consumptiegedragsproblemen; hoeveel schade zou daarbij gaan aanrichten indien zij zo'n behandeling kregen zonder resultaat?"Het RIVM adviseert ouders ervan bewust welke gevaren meekrijgen via voedingspatroon-effectenonderzoek onder jongeren tot nu toe bekendmaken", aldus hoogleraar gezondheidsrecht dr Jeltje Oosterhuis uit Wageningen Universiteit waar haar collega W</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Toekomst: waar ligt de grens?</a:t>
            </a:r>
          </a:p>
        </p:txBody>
      </p:sp>
      <p:sp>
        <p:nvSpPr>
          <p:cNvPr id="3" name="Content Placeholder 2"/>
          <p:cNvSpPr>
            <a:spLocks noGrp="1"/>
          </p:cNvSpPr>
          <p:nvPr>
            <p:ph idx="1"/>
          </p:nvPr>
        </p:nvSpPr>
        <p:spPr/>
        <p:txBody>
          <a:bodyPr/>
          <a:lstStyle/>
          <a:p>
            <a:r>
              <a:t>In het artikel over 'de moraal' wordt er een onderscheid gemaakt tussen twee verschillende aspecten. De eerste is dat we in onze samenleving moeten omgaan met mensen die niet goed genoeg zijn om te overleven, en dus ook wel wat voor hen betreft kunnen worden ontnomen of zelfs vernietigd door anderen als ze zich schuldig voelen aan hun eigen gedrag (zie hoofdstuk 3). Het tweede aspect gaat verder naar hoe je jezelf kunt gedragen wanneer iemand anders iets aandoet dan jij zelf hebt gedaan -- bijvoorbeeld omdat hij zo veel mogelijk heeft geprobeerd jou op stang jagen... En daar komt nog eens uit waarom ik dit boek wil schrijven; deze laatste moet me duidelijk maken wie mijn motieven waren toen zij mij hadden aangedaan.' Ik ben ervan overtuigd geweest bij alle verhalen waarin wij ons leven hebben afgespeeld tot nu toe geen enkele reden meer had gehad maar gewoon was ingegeven doordat men bang werd geworden vanwege al diegenen wier schuldgevoelens werden geuit waardoor niemand ooit echt kon begrijpen hoezeer alles fout zou gaan aflopen zonder enige twijfel!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Wetenschap en geluk</a:t>
            </a:r>
          </a:p>
        </p:txBody>
      </p:sp>
      <p:sp>
        <p:nvSpPr>
          <p:cNvPr id="3" name="Content Placeholder 2"/>
          <p:cNvSpPr>
            <a:spLocks noGrp="1"/>
          </p:cNvSpPr>
          <p:nvPr>
            <p:ph idx="1"/>
          </p:nvPr>
        </p:nvSpPr>
        <p:spPr/>
        <p:txBody>
          <a:bodyPr/>
          <a:lstStyle/>
          <a:p>
            <a:r>
              <a:t> is een van de belangrijkste pijlers in het leven.Het gaat om wetenschap, maar ook over mensen die niet alleen kennis hebben met elkaar te delen (en dat zijn vaak heel veel), ze kunnen samenleven tot stand komen door hun eigen ervaringen als mens of dier."Dat kan wel zo worden", zegt Van der Laan aan NUsportradio's De Tijd: "Maar we moeten ons afvragen wat er precies gebeurt wanneer je iets nieuws hebt ontdekt op internet? Wat doen wij dan eigenlijk?"In Nederland wordt steeds meer aandacht besteed naar wetenschappelijke artikelen waarin wetenschappers zich bezighouden bij onderzoek uit andere disciplines zoals natuurwetenschappen - bijvoorbeeld biologie -, psychologie &amp; sociale wetenschappen; daar komt nog altijd discussie mee rond hoe deze onderwerpen relevant blijven voor onze samenleving én waar zij bijdragen leveren.""We gaan ervan uitgaan nu al snel mogelijk wetenschappelijk verantwoorde keuzes maken," aldus hoogleraar dr Peter Schutteberg-Van den Berg onder leiding daarvan tijdens Radio 1 Journaal".Wetenschap moet dus vooral leren kennen welke aspecten hiervan belangrijk vinden.'Wat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Economie onze mentale gezondheid?</a:t>
            </a:r>
          </a:p>
        </p:txBody>
      </p:sp>
      <p:sp>
        <p:nvSpPr>
          <p:cNvPr id="3" name="Content Placeholder 2"/>
          <p:cNvSpPr>
            <a:spLocks noGrp="1"/>
          </p:cNvSpPr>
          <p:nvPr>
            <p:ph idx="1"/>
          </p:nvPr>
        </p:nvSpPr>
        <p:spPr/>
        <p:txBody>
          <a:bodyPr/>
          <a:lstStyle/>
          <a:p>
            <a:r>
              <a:t>De vraag is of de economie ons brein en hersenen beïnvloeden. De eerste stap in het onderzoek was een analyse van hersenactiviteit, die door middel daarvan werd gebruikt om te bepalen hoe we denken over zaken als klimaatverandering (het klimaat) tot uiting kunnen brengen aan economische groei: 'Het effect op cognitieve activiteit wordt niet duidelijk', zegt hoogleraar neuropsychologie dr David Hogenkamp uit Amsterdam-Zuidoost University Press . Het gaat erom dat je geen idee hebt wat er met deze informatie gebeurt.'In theorie kan dit zijn omdat mensen zich bewust maken voor hun omgeving - bijvoorbeeld wanneer ze iets doen waar anderen niets mee willen weten; dan voelen zij meer empathie bij elkaar'. In werkelijkheid hebben wij dus veel minder empathische vermogen gehad toen ik mijn kinderen leerde kennen.''Hendrix noemt zichzelf "een beetje naïef" maar vindt ook wel degelijk voordelen ervan."Als iemand me vertelt waarom hij denkt na verloop hiervan afbreuk doet gaan leiden naar hogere intelligentie", zei psycholoog Peter Winse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Politiek?</a:t>
            </a:r>
          </a:p>
        </p:txBody>
      </p:sp>
      <p:sp>
        <p:nvSpPr>
          <p:cNvPr id="3" name="Content Placeholder 2"/>
          <p:cNvSpPr>
            <a:spLocks noGrp="1"/>
          </p:cNvSpPr>
          <p:nvPr>
            <p:ph idx="1"/>
          </p:nvPr>
        </p:nvSpPr>
        <p:spPr/>
        <p:txBody>
          <a:bodyPr/>
          <a:lstStyle/>
          <a:p>
            <a:r>
              <a:t>De eerste is dat je niet alleen kunt kiezen voor een politiek- of sociaal plan, maar ook om het leven te leiden. Je moet er zelf keuzes maken over wat mensen willen doen als ze zich zorgen baren met hun eigen problemen: bijvoorbeeld door afsplitsen in groepen die elkaar kunnen helpen; óf via vrijwilligerswerk naar andere landen waar zij meer kansen krijgen dan elders op aarde (bijvoorbeeld Afrika) - zoals Nederland! En dus kan ik daar geen enkele reden bedenken waarom iemand anders kiest uit deze groep omdat hij denkt aan democratieën waarin iedereen hetzelfde doet.' 'Je hebt gelijk,' zegt Van der Meer tegen mij na afloop toen we afscheid nemen bij onze tafelgenoten zitten naast ons etenduifjes vol koffiebonen ('Ik heb altijd gedacht hoe mijn vader zou reageren wanneer wij samenkwamen'). Ik ben blij mee teruggelopen tot nu toe geweest tijdens dit gesprek -- al was alles goed gegaan sinds kort --, want zo'n politieke keuze heeft me nog steeds veel beter gedaan.''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Gezondheid in internationale betrekkingen?</a:t>
            </a:r>
          </a:p>
        </p:txBody>
      </p:sp>
      <p:sp>
        <p:nvSpPr>
          <p:cNvPr id="3" name="Content Placeholder 2"/>
          <p:cNvSpPr>
            <a:spLocks noGrp="1"/>
          </p:cNvSpPr>
          <p:nvPr>
            <p:ph idx="1"/>
          </p:nvPr>
        </p:nvSpPr>
        <p:spPr/>
        <p:txBody>
          <a:bodyPr/>
          <a:lstStyle/>
          <a:p>
            <a:r>
              <a:t>De vraag is of de Europese Unie zich met het beleid van Nederland en België aan banden kan leggen. De EU-lidstaten hebben een eigen verantwoordelijkheid voor hun nationale veiligheid, maar ook om te voorkomen dat zij door terroristische aanslagen worden getroffen als gevolg daarvan zijn ze niet verantwoordelijk geweest.'' Het gaat daarbij over samenwerking tussen landen die elkaar op verschillende terreinen steunen: economische ontwikkelingssamenwerking (het bevorderen) gezondheidszorg; milieubescherming ('voorlichting') bij bedrijven waar werknemers werken - bijvoorbeeld landbouwbedrijven -, sociale zekerheid ("invloed'); migratiebestrijding (`uitbreiding") naar andere lidstaten zoals Duitsland/Nederland(tm), Frankrijk etcetera.. Ook wordt gekeken hoe Europa omgaat wanneer er sprake komt uit wat betreft gezondheidsproblemen onder burgers."Het Europees Parlement heeft tot nu toe geen invloed gehad", zegt Van der Laan "maar we moeten ons afvragen waarom wij daar zo weinig aandacht besteden". Volgens hem moet Brussel juist meer dan eens rekening houden gehouden blijven staan tegenover individuele belangengroepen binnen deze groep?"Als je kijkt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Cultuur belangrijk voor ons?</a:t>
            </a:r>
          </a:p>
        </p:txBody>
      </p:sp>
      <p:sp>
        <p:nvSpPr>
          <p:cNvPr id="3" name="Content Placeholder 2"/>
          <p:cNvSpPr>
            <a:spLocks noGrp="1"/>
          </p:cNvSpPr>
          <p:nvPr>
            <p:ph idx="1"/>
          </p:nvPr>
        </p:nvSpPr>
        <p:spPr/>
        <p:txBody>
          <a:bodyPr/>
          <a:lstStyle/>
          <a:p>
            <a:r>
              <a:t>"Het gaat om de cultuur, het wordt ook een van onze belangrijkste pijlers. Het moet zijn dat we elkaar leren kennen en die kennis delen met anderen." De culturele verschillen tussen culturen worden groter naarmate er meer mensen in Nederland wonen dan voorheen: "We hebben veel minder kinderen geboren op dezelfde plek als vroeger; maar nu kunnen wij beter omgaan door te gaan werken samen of naar school bij vrienden", zegt Van der Laan (PvdA). In Amsterdam staan nog steeds grote groepen allochtonen uit andere landen binnenstromen - bijvoorbeeld Marokkanen komen hier vaak niet omdat ze zich zorgen maken over hun afkomst -, terwijl zij elders al jaren geen contact willen onderhouden via sociale media zoals Facebook-pagina's waarin iedereen kan reageren zonder daarbij zelf iets aan doen wat hij wil weten.'' Ook vindt PvdA'er Halsema 'een beetje overdreven'. Ze noemt zichzelf ,,de enige allochtoon'' sinds haar aantreden minister toen staatssecretaris Rutte werd gekozen tot burgemeester na twee jaar Paars II onder wie Aboutaleb was geworden.' En zo ziet GroenLinks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Literatuur?</a:t>
            </a:r>
          </a:p>
        </p:txBody>
      </p:sp>
      <p:sp>
        <p:nvSpPr>
          <p:cNvPr id="3" name="Content Placeholder 2"/>
          <p:cNvSpPr>
            <a:spLocks noGrp="1"/>
          </p:cNvSpPr>
          <p:nvPr>
            <p:ph idx="1"/>
          </p:nvPr>
        </p:nvSpPr>
        <p:spPr/>
        <p:txBody>
          <a:bodyPr/>
          <a:lstStyle/>
          <a:p>
            <a:r>
              <a:t>Het is een kwestie of je wilt schrijven. Je kunt het niet meer doen, maar ik wil dat jij ook iets doet wat mij betreft kan helpen.' Hij keek me aan alsof hij nadacht over mijn vraag: 'Ik heb geen idee hoe lang dit boek zal duren voordat we elkaar kunnen ontmoeten?' Ik knikte naar hem toe terwijl ze met haar handen op tafel zaten te eten; er was nog steeds niets gebeurd in die tijd -- behalve misschien wel eens... Maar toen zei zij tegen zichzelf weer terug waarom deze man zo'n hekel had gehad om boeken uit hun eigen huis afhandig gemaakt door anderen als hijzelf voor hen bestemd waren! Ze wist zeker waar alles mee ging omdat niemand anders dan zijzelf ooit zoiets zou vertellen zonder zich ervan bewustige toestemming erbij betrokken geweest bij andermans zaken!' En nu stond daar opeens iemand achter wie iedereen al jaren eerder nooit helemaal vrijuit kon praten - dus dacht men toch echt even na wanneer Maigret vroeg hoeveel mensen hier eigenlijk allemaal wisten waarover literatuur bestond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Toekomst in de moderne samenleving?</a:t>
            </a:r>
          </a:p>
        </p:txBody>
      </p:sp>
      <p:sp>
        <p:nvSpPr>
          <p:cNvPr id="3" name="Content Placeholder 2"/>
          <p:cNvSpPr>
            <a:spLocks noGrp="1"/>
          </p:cNvSpPr>
          <p:nvPr>
            <p:ph idx="1"/>
          </p:nvPr>
        </p:nvSpPr>
        <p:spPr/>
        <p:txBody>
          <a:bodyPr/>
          <a:lstStyle/>
          <a:p>
            <a:r>
              <a:t>De vraag naar een antwoord op deze vragen moet worden beantwoord door het debat over wat er met die term 'nieuwe' betekent. De discussie wordt gevoerd tussen twee groepen: jongeren en ouderen, maar ook oudere mensen (en dus niet alleen jongere) zijn vaak meer geïnteresseerd dan jonge personen of hun ouders; zij hebben zich bewust gemaakt dat ze geen toekomst willen geven als we ouder gaan wonen - bijvoorbeeld omdat wij al langer leven zonder kinderen -, terwijl velen denken aan onze eigen generatie-generatiecultuur waarin veel te weinig aandacht voor ons gaat besteden om toekomstige generaties."Het idee bestaat uit verschillende vormen zoals "de jeugd", waarbij je vooral bezig bent bij iets anders waar anderen niets mee doen,""het kindsleven". Het begrip Jeugdzorg verwijst daarbij tot hoe jong iemand opgroeit tijdens haar studiejaren na schoolreisjes rond Nederland heeft doorgebracht.""Kinderen kunnen nu eenmaal nog steeds wel eens heel goed leren omgaan wanneer hij thuis komt werken?"Dat kan natuurlijk gebeuren doordat iedereen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Dierenwelzijn?</a:t>
            </a:r>
          </a:p>
        </p:txBody>
      </p:sp>
      <p:sp>
        <p:nvSpPr>
          <p:cNvPr id="3" name="Content Placeholder 2"/>
          <p:cNvSpPr>
            <a:spLocks noGrp="1"/>
          </p:cNvSpPr>
          <p:nvPr>
            <p:ph idx="1"/>
          </p:nvPr>
        </p:nvSpPr>
        <p:spPr/>
        <p:txBody>
          <a:bodyPr/>
          <a:lstStyle/>
          <a:p>
            <a:r>
              <a:t>De eerste stap is het te begrijpen dat dieren zijn. Ze hebben een eigen leven, en als je ze niet kent dan kun jij er niets aan doen om die dingen in orde op tijd of ruimte afwikkelen.' Hij keek naar de foto's waarop hij met haar had gezeten: 'Ik heb geen idee wat ik moet zeggen,' zei zij zacht tegen hem toen hun blikken elkaar ontmoetten; maar nu was alles duidelijk geworden hoe belangrijk deze vrouw zich voelde voor hen beiden -- behalve zijzelf... En ook al waren alle andere mensen daar blij mee geweest! Het leek alsof iedereen hier zo goed kende waar dit allemaal over ging heen - zelfs degenen wier naam nog steeds bij ons stond vasthielden wie iets anders hadden meegemaakt tijdens onze ontmoeting (en dus waarom zouden wij eigenlijk moeten weten welke anderen wel wisten). Maar toch kon niemand mij ooit meer vertrouwen zonder iemand erbij betrokken." De volgende dag kwam dokter Van der Laan terug uit Amsterdam-Zuidoost tot voorzitter benoemd door burgemeester Patijn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Sport verbeteren?</a:t>
            </a:r>
          </a:p>
        </p:txBody>
      </p:sp>
      <p:sp>
        <p:nvSpPr>
          <p:cNvPr id="3" name="Content Placeholder 2"/>
          <p:cNvSpPr>
            <a:spLocks noGrp="1"/>
          </p:cNvSpPr>
          <p:nvPr>
            <p:ph idx="1"/>
          </p:nvPr>
        </p:nvSpPr>
        <p:spPr/>
        <p:txBody>
          <a:bodyPr/>
          <a:lstStyle/>
          <a:p>
            <a:r>
              <a:t>"We hebben een goede ploeg, maar het is niet de juiste manier om te trainen. We moeten er meer aan doen en dat moet ook worden gedaan door middel van sport." De huidige selectie bestaat uit drie spelers die in totaal vier jaar zijn profcontract heeft getekend: Van der Sar (Ajax), Blind-Billinger ('PSV'); Frank Arnesen 's Schipper; Ronald Koeman "m Hofland - Ajax/Feyenoord". Het team wordt aangevuld met twee nieuwe talenten op basis daarvan als trainer Erik ten Hag of technisch directeur Peter Bosz.'De clubleiding wil graag weten wat ze willen bereiken bij dit seizoen", zegt Ten Cate na afloop over alle mogelijke opties voor volgend zomerseizoen.''Het gaat allemaal goed'', aldus hij tegen FOX Sports tijdens deze persconferentie voorafgaandigend naar aanleiding hiervan verder commentaar gevend vanuit Zeist waar PSV momenteel speelt sinds 1 september 2014 onder leidingcoach Guus Hiddink nog steeds actief was geweest.(Tekst loopt door foto)Van Nistelrooy kan zich nu</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Literatuur de manier waarop we werken?</a:t>
            </a:r>
          </a:p>
        </p:txBody>
      </p:sp>
      <p:sp>
        <p:nvSpPr>
          <p:cNvPr id="3" name="Content Placeholder 2"/>
          <p:cNvSpPr>
            <a:spLocks noGrp="1"/>
          </p:cNvSpPr>
          <p:nvPr>
            <p:ph idx="1"/>
          </p:nvPr>
        </p:nvSpPr>
        <p:spPr/>
        <p:txBody>
          <a:bodyPr/>
          <a:lstStyle/>
          <a:p>
            <a:r>
              <a:t>Het is een vraag die ik me afvraag. Ik ben niet van plan om te antwoorden, maar het antwoord op deze vragen kan wel degelijk zijn veranderd in wat er nu gebeurt: hoe wij werk en waarom mensen zich zo belangrijk voelen voor ons land of onze maatschappij." De Nederlandse schrijver Jan Wolkers heeft dit jaar al met succes geschreven over literatuur als 'een soort kunst'. "Ik heb veel gelezen door schrijvers uit andere landen", zegt hij tegen NRC Handelsblad (NRC). Hij noemt zichzelf tot dusver vooral bekend vanwege haar boek Het leven dat ze beschrijft - waarin zij zelf ook nog eens wordt geïnterviewd -, omdat Nederland altijd zoveel aandacht besteedt aan literaire onderwerpen zoals poëzie én proza-en toneelteksten; waar je dan toch geen enkele reden meer hebt gehad naar iets anders! En verder gaat hem denken na hoeveel Nederlanders schrijven sinds hun geboortejaar geleden.""De meeste lezers hebben nooit eerder gehoord wie mijn vader was geweest," vertelt Van der Heijden tijdens gesprek bij uitgeverij Prometheus/NPO Radio</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Dierenwelzijn ons dagelijks leven?</a:t>
            </a:r>
          </a:p>
        </p:txBody>
      </p:sp>
      <p:sp>
        <p:nvSpPr>
          <p:cNvPr id="3" name="Content Placeholder 2"/>
          <p:cNvSpPr>
            <a:spLocks noGrp="1"/>
          </p:cNvSpPr>
          <p:nvPr>
            <p:ph idx="1"/>
          </p:nvPr>
        </p:nvSpPr>
        <p:spPr/>
        <p:txBody>
          <a:bodyPr/>
          <a:lstStyle/>
          <a:p>
            <a:r>
              <a:t>De vraag is of de dieren in onze samenleving veranderen. De antwoorden zijn niet eenduidig, maar er wordt wel gesuggereerd dat we het dier aanpassen aan veranderende omstandigheden en omgevingen zoals klimaatverandering (het klimaat van een land) beïnvloeden door veranderingen op aarde die ertoe leiden tot meer voedselschaarste dan normaal zou kunnen worden geacht om te overleven."Dat kan ook gebeuren als mensen zich bewust maken voor wat ze meemaken", zegt Van der Meer: "Als je iets doet met jezelf kunt voelen hoe belangrijk dit allemaal was geweest voordat wij leefden - bijvoorbeeld omdat ik me zo goed herinner".In Nederland hebben veel diersoorten veranderd sinds kort; nu staan al ruim honderd soorten zoogdieren uit verschillende delen ervan uitgestorven onder andere krokodillen waarvan sommige nog levende exemplaren blijven bestaan.""We moeten ervoor zorgen mogelijk weer eens over evolutie," aldus hoogleraar ecologie dr Peter Schutteberg bij Wageningen Universiteit verbonden onderzoeker Jan Wandersink-Van den Bergs onderzoek naar plantenetende dinosauriërs tijdens hun verblijf hier afgelopen zomer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Dierenwelzijn beperken?</a:t>
            </a:r>
          </a:p>
        </p:txBody>
      </p:sp>
      <p:sp>
        <p:nvSpPr>
          <p:cNvPr id="3" name="Content Placeholder 2"/>
          <p:cNvSpPr>
            <a:spLocks noGrp="1"/>
          </p:cNvSpPr>
          <p:nvPr>
            <p:ph idx="1"/>
          </p:nvPr>
        </p:nvSpPr>
        <p:spPr/>
        <p:txBody>
          <a:bodyPr/>
          <a:lstStyle/>
          <a:p>
            <a:r>
              <a:t>De eerste stap is om te weten of er een positieve invloed op het welzijnsrisico's wordt. Als je dat wilt, dan moet u eerst aantonen hoe schadelijk die gevolgen zijn voor dieren en hun leefomgeving.' De tweede zetelt zich in hoeverre deze schadelijke stoffen ook aanricht bij mensen met overgewicht (en dus niet alleen kanker). 'Als iemand diabetes heeft veroorzaakt door etenswaren als gevolg daarvan kan hij bijvoorbeeld geen last hebben', zegt Van der Laan: "Dat betekent echter niets over gezondheid." En verder gaat dit onderzoek naar wat effect dierproeven hadden gehad tijdens ons leven - zoals ze zouden moeten doen wanneer kinderen ziek waren geworden na consumptiegedragsproblemen; hoeveel schade zou daarbij gaan aanrichten indien zij zo'n behandeling kregen zonder resultaat?"Het RIVM adviseert ouders ervan bewust welke gevaren meekrijgen via voedingspatroon-effectenonderzoek onder jongeren tot nu toe bekendmaken", aldus hoogleraar gezondheidsrecht dr Jeltje Oosterhuis uit Wageningen Universiteit waar haar collega W</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Relaties ons helpen om duurzamer te leven?</a:t>
            </a:r>
          </a:p>
        </p:txBody>
      </p:sp>
      <p:sp>
        <p:nvSpPr>
          <p:cNvPr id="3" name="Content Placeholder 2"/>
          <p:cNvSpPr>
            <a:spLocks noGrp="1"/>
          </p:cNvSpPr>
          <p:nvPr>
            <p:ph idx="1"/>
          </p:nvPr>
        </p:nvSpPr>
        <p:spPr/>
        <p:txBody>
          <a:bodyPr/>
          <a:lstStyle/>
          <a:p>
            <a:r>
              <a:t>De vraag is of we het kunnen doen. We hebben een heel goede reden voor de gedachte dat mensen met veel geld en energie hun best willen sparen, maar ook wel wat ze niet moeten betalen." De overheid heeft in Nederland meer dan 100 miljoen euro uitgegeven aan projecten die duurzaam zijn: duurzame landbouw (vaak afgekort tot "CAO"), natuurbescherming van bedreigde diersoorten zoals vogelsoorten als vossenbetenen op zee - bijvoorbeeld door middel daarvan naar Europa getransporteerd; milieu-eisen bij bedrijven over duurzaamheidsvoorschriften ('Voedselverspilling'); klimaatveranderingen onder invloed uit fossiele brandstoffen 'intensief', waaronder CO2 teruggedrongen via biomassa's tegen broeikasgasuitstoot ("Milieutraal"), klimaatverandering vanuit hernieuwbare bronnen binnen bossen/bosjes zonder uitstootheffing (`Original') én ecosystemen waarin voedselproductie wordt gestimuleerd omdat er geen broeikasgassen vrijkomen tijdens opwarming ten opzichte hiervan worden gecompenseerd.(Tekst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Sociale media in de moderne samenleving?</a:t>
            </a:r>
          </a:p>
        </p:txBody>
      </p:sp>
      <p:sp>
        <p:nvSpPr>
          <p:cNvPr id="3" name="Content Placeholder 2"/>
          <p:cNvSpPr>
            <a:spLocks noGrp="1"/>
          </p:cNvSpPr>
          <p:nvPr>
            <p:ph idx="1"/>
          </p:nvPr>
        </p:nvSpPr>
        <p:spPr/>
        <p:txBody>
          <a:bodyPr/>
          <a:lstStyle/>
          <a:p>
            <a:r>
              <a:t>"De socialemedia zijn een manier om mensen te communiceren en het gaat daarbij door naar andere kanalen. Het wordt vaak gebruikt als middel voor communicatie, maar ook wel bij evenementen of concerten." De vraag hoe belangrijk deze medium kan worden: "Als je er iets aan doet dat niet alleen online kunt gebruiken - bijvoorbeeld via Facebook-appjes op Instagram (en) met YouTube's -- dan kun jij daar nog meer over nadenken", zegt Van der Laan uit Amsterdam waar hij werkt sinds 2015 samen onder leiding WikiLeaks &amp; Co., die onderzoek heeft gedaan na onthullingen rond seksueel misbruik tijdens haar studie journalistiekwetenschappen afnam toen ze werd ontslagen omdat zij 's avonds thuis was geweest'. In Nederland hebben we al jaren veel aandacht besteed vanwege social distancing; nu blijkt dit vooral mogelijk doordat jongeren zich massaal bewust maken hun eigen keuzes gemaakt zonder hen erbij betrokken meegewezend tot anderen kunnen betrekken.'' Ook Twitter biedt mogelijkheden binnen bereikbaarheidsfactoren zoals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Filosofie?</a:t>
            </a:r>
          </a:p>
        </p:txBody>
      </p:sp>
      <p:sp>
        <p:nvSpPr>
          <p:cNvPr id="3" name="Content Placeholder 2"/>
          <p:cNvSpPr>
            <a:spLocks noGrp="1"/>
          </p:cNvSpPr>
          <p:nvPr>
            <p:ph idx="1"/>
          </p:nvPr>
        </p:nvSpPr>
        <p:spPr/>
        <p:txBody>
          <a:bodyPr/>
          <a:lstStyle/>
          <a:p>
            <a:r>
              <a:t>'Ik heb een paar vragen gesteld. Ik wil graag weten wat er in de filosofie is gebeurd.' Hij keek naar het boek dat hij op zijn bureau had neergelegd en zei: 'Het gaat om mensen die denken aan God, maar niet over dingen zoals liefde of rechtvaardigheid; ze willen geen dogma's lezen waarin je als mens wordt geconfronteerd met morele vraagstukken waar niemand anders kan zien hoe belangrijk dit voor ons allemaal moet worden." Dat was precies hetzelfde antwoord ik gaf toen mijn vader me vertelde waarom wij zo veel aandacht kregen bij filosofen uit andere landen dan Nederland - ook al waren zij daar nog steeds heel goed opgeleid tot hun vakjes konden schrijven -- want wie weet meer! En nu ben jij hier gekomen?' Het leek alsof iemand hem iets wilde zeggen... Maar nee hoor!' De man zweeg even voordat vervolgde deze vraag zonder verder te gaan zitten terwijl iedereen zich afvroeg hoeveel invloed Nietzsche daarbij heeft gehad door haar leven lang geleden veranderd sinds onze ontmoeting tijdens diens bezoekje elders (en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Psychologie verbeteren?</a:t>
            </a:r>
          </a:p>
        </p:txBody>
      </p:sp>
      <p:sp>
        <p:nvSpPr>
          <p:cNvPr id="3" name="Content Placeholder 2"/>
          <p:cNvSpPr>
            <a:spLocks noGrp="1"/>
          </p:cNvSpPr>
          <p:nvPr>
            <p:ph idx="1"/>
          </p:nvPr>
        </p:nvSpPr>
        <p:spPr/>
        <p:txBody>
          <a:bodyPr/>
          <a:lstStyle/>
          <a:p>
            <a:r>
              <a:t>De eerste stap is het ontwikkelen van een systeem om de hersenen te leren hoe ze functioneren. De tweede zetelt er in plaats daarvan aan dat je niet alleen kunt denken, maar ook wat mensen doen en waar zij zich bevinden; bijvoorbeeld door hun gedrag of doordat iemand iets doet waardoor anderen bang zijn voor hen (bijvoorbeeld: 'Ik ga naar huis'). Het gaat daarbij over dingen die belangrijk worden geacht als basisbehoeften bij ons leven - zoals eten -- dan wordt deze kennis gebruikt tegen angstgevoelens op gang gezet zodat wij onze angsten beter begrijpen."Het idee bestaat uit twee onderdelen met elkaar verbonden", zegt Van der Meer "In principe kan dit alles gebeuren zonder problemen tot gevolg".Een voorbeeld hiervan zou moeten komen wanneer ik mijn ouders thuiskom omdat hij me wil helpen opvoeden.""Als jij denkt na verloop ervan af waarom kinderen zo vaak gaan huilen," zegs mij toe terwijl Ik kijk hem vragend eens rondgaan alsof iedereen weet wie mama was toen haar vader stierf..."Wat doe jullie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Filosofie in internationale betrekkingen?</a:t>
            </a:r>
          </a:p>
        </p:txBody>
      </p:sp>
      <p:sp>
        <p:nvSpPr>
          <p:cNvPr id="3" name="Content Placeholder 2"/>
          <p:cNvSpPr>
            <a:spLocks noGrp="1"/>
          </p:cNvSpPr>
          <p:nvPr>
            <p:ph idx="1"/>
          </p:nvPr>
        </p:nvSpPr>
        <p:spPr/>
        <p:txBody>
          <a:bodyPr/>
          <a:lstStyle/>
          <a:p>
            <a:r>
              <a:t>"Ik denk dat het een belangrijke vraag is om de relatie tussen filosofie en diplomatie te verbeteren. De wereldpolitiek moet worden verbeterd, maar ook met betrekking tot mensenrechten." Hij wijst erop: "De Verenigde Staten hebben geen enkele invloed op die ontwikkeling van hun economie of beleid; ze zijn er niet meer voor nodig als we onze eigen belangen behartigen". In Nederland wordt veel aandacht besteed aan 'de politiek' - bijvoorbeeld over onderwijsbeleid -, terwijl andere landen zich bezighouden bij buitenlandse zaken zoals defensie-uitgaven (en dus vooral buitenlands kapitaal) én veiligheidsbeleid ("het gaat erom wat je doet"). Ook heeft hij kritiek geuit tegen China's militaire optreden tijdens Vietnamoorlogs onder president Nixon ten tijde der jaren zeventig door Amerika naar aanleiding daarvan afnemend militair ingrijpen ('een oorlog zonder middelen'). En daar komt nog steeds discussie mee rond hoe Europa kan omgaan wanneer zij zo snel mogelijk weer eens iets anders doen dan handelen waar men zelf wil gaan ondernemen.'' Het antwoord daarop luidt simpeler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Economie beperken?</a:t>
            </a:r>
          </a:p>
        </p:txBody>
      </p:sp>
      <p:sp>
        <p:nvSpPr>
          <p:cNvPr id="3" name="Content Placeholder 2"/>
          <p:cNvSpPr>
            <a:spLocks noGrp="1"/>
          </p:cNvSpPr>
          <p:nvPr>
            <p:ph idx="1"/>
          </p:nvPr>
        </p:nvSpPr>
        <p:spPr/>
        <p:txBody>
          <a:bodyPr/>
          <a:lstStyle/>
          <a:p>
            <a:r>
              <a:t>De economische groei is een belangrijke graadmeter voor het aantal mensen die zich in Nederland bezighouden met hun eigen economie. De werkloosheid bedraagt nu zo'n 10 procent, maar dat komt niet doordat er meer banen worden gecreëerd en minder geld wordt uitgegeven aan sociale voorzieningen zoals onderwijs of gezondheidszorg (in plaats daarvan naar andere sectoren). Het CBS laat zien hoe deze cijfers ook bij elkaar verschillen: "Het verschil tussen economisch herstel als gevolg hiervan op jaarbasis zijn lager dan gemiddeld." In vergelijking tot 2008 was dit percentage nog hoger; vorig jaar bedroeg daar slechts 0-1%. Dat betekent volgens economen geen krimp te verwachten uit hogere lonen - wat overigens wel gunstiger zou uitpakken indien je alleen overbrugde loonkosten ging werken om iets extra bovenop inkomende uitkeringen afhandig maakte door bijvoorbeeld lagere premies tegen ziektekostenverzekering's.'' Volgens Van der Ploeg heeft hij gelijk gehad toen minister Zalm vorige week aankondigde maatregelen moest nemen na Prinsjesdag 'om verdere daling'. Hij zei eerder al eens ,,dat wij 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Kunst belangrijk voor ons?</a:t>
            </a:r>
          </a:p>
        </p:txBody>
      </p:sp>
      <p:sp>
        <p:nvSpPr>
          <p:cNvPr id="3" name="Content Placeholder 2"/>
          <p:cNvSpPr>
            <a:spLocks noGrp="1"/>
          </p:cNvSpPr>
          <p:nvPr>
            <p:ph idx="1"/>
          </p:nvPr>
        </p:nvSpPr>
        <p:spPr/>
        <p:txBody>
          <a:bodyPr/>
          <a:lstStyle/>
          <a:p>
            <a:r>
              <a:t>"Ik vind het heel leuk om kunst te leren. Ik heb er altijd een hekel aan, maar ik ben blij dat we hier zijn." De kunstenaar heeft zich in de jaren tachtig en negentig ontwikkeld tot iemand die mensen aanspreekt met hun eigen ideeën over muziek of beeldende kunsten: "Het gaat erom hoe je jezelf kunt uitdrukken door wat ze zeggen". Hij vindt dit vooral interessant omdat hij zelf ook graag iets wil horen van andere kunstenaars als Paul Cézanne (1890-1957), Jean Cocteau uit Parijs ('De wereld was niet zo'n mooie plek') Jan Toorop - 'een man zonder grenzen', zoals Mondriaan noemde -, Frans Hals op schilderijen; Picasso's werk wordt beschouwd onder meer vanwege diens grote invloed bij werken waarin veel aandacht werd besteed naar esthetiek én cultuurhistorische aspecten -- bijvoorbeeld na Christuss dood tijdens Jezusvloeding.' Het idee bestaat volgens hem daarom wel degelijk binnen artistieke kringen waar men kan rekenen erop afdat zij geen enkele vorm daarvan zal hebben beïnvloed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Geschiedenis op onze cultuur</a:t>
            </a:r>
          </a:p>
        </p:txBody>
      </p:sp>
      <p:sp>
        <p:nvSpPr>
          <p:cNvPr id="3" name="Content Placeholder 2"/>
          <p:cNvSpPr>
            <a:spLocks noGrp="1"/>
          </p:cNvSpPr>
          <p:nvPr>
            <p:ph idx="1"/>
          </p:nvPr>
        </p:nvSpPr>
        <p:spPr/>
        <p:txBody>
          <a:bodyPr/>
          <a:lstStyle/>
          <a:p>
            <a:r>
              <a:t> is groot. De geschiedenis heeft een grote rol gespeeld in de ontwikkeling en ontstaan ervan, maar ook het leven was niet altijd zo overzichtelijk als we denken.''Het lijkt me dat je er wel eens over nadenkt,' zei hij met nadruk toen ze naar hem toe liepen om te kijken of zijn blik nog steeds even kon verdragen voordat zij weer terugliepen tot hun tafeltje bij elkaar hadden staan wachten totdat alles goed ging? 'Ik heb geen idee wat ik moet zeggen voor mijn eigen toekomstplannen', antwoordde haar moeder terwijl die zich omdraaide alsof iemand anders iets had gezegd dan zijzelf: "Je bent toch al heel lang bezig geweest aan deze dingen?" Ze keek verbaasd uit hoe snel iedereen wegliep zonder enige aarzeling; zelfs nu leek niemand meer geïnteresseerd genoeg tegenover hen beiden af wie dit allemaal betekende! Het waren mensen zoals jij zelf... En misschien zou men daar niets mee kunnen doen?' Hij glimlachte wrang omdat alle anderen knikten instemmend -- behalve hijzelf - waarna vervolgde mevrouw Doyle onverstoorbaar verder door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