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Psychologie ons helpen om duurzamer te leven?</a:t>
            </a:r>
          </a:p>
        </p:txBody>
      </p:sp>
      <p:sp>
        <p:nvSpPr>
          <p:cNvPr id="3" name="Content Placeholder 2"/>
          <p:cNvSpPr>
            <a:spLocks noGrp="1"/>
          </p:cNvSpPr>
          <p:nvPr>
            <p:ph idx="1"/>
          </p:nvPr>
        </p:nvSpPr>
        <p:spPr/>
        <p:txBody>
          <a:bodyPr/>
          <a:lstStyle/>
          <a:p>
            <a:r>
              <a:t>De vraag is of we het kunnen doen. We hebben een heel goede reden voor de gedachte dat mensen met psychische problemen beter op zichzelf moeten letten dan anderen, en ook al die andere factoren zijn er wel degelijk aan bijgedragen.' De psycholoog zegt: 'Als je denkt over hoe belangrijk iemand in jouw omgeving moet worden als hij/zij niet meer thuis voelt - wat betekent dit?' En zo gaat ze verder; "Het helpt me veel." Het werkt dus goed bij mij bijvoorbeeld omdat ik zelf geen behoefte heb gehad tot psychotherapie.'' Ze wijst erop uit waarom psychologen vaak denken van therapie alleen maar voordelen (zoals positieve ervaringen) zoals hun patiënten ervaren wanneer zij zich weer ontspannen voelen door middel der meditatie-oefeningen naar buiten gaan wandelen ("Ik ben blij mee terug"), terwijl deze therapeutische werking slechts versterkt wordt naarmate haar cliënten minder last ondervinden ervan.""Je kunt zeggen waar mijn probleem ligt", aldus Van den Berg na afloop volmondig tegen hem tijdens onze gesprek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Sociale media in de moderne samenleving?</a:t>
            </a:r>
          </a:p>
        </p:txBody>
      </p:sp>
      <p:sp>
        <p:nvSpPr>
          <p:cNvPr id="3" name="Content Placeholder 2"/>
          <p:cNvSpPr>
            <a:spLocks noGrp="1"/>
          </p:cNvSpPr>
          <p:nvPr>
            <p:ph idx="1"/>
          </p:nvPr>
        </p:nvSpPr>
        <p:spPr/>
        <p:txBody>
          <a:bodyPr/>
          <a:lstStyle/>
          <a:p>
            <a:r>
              <a:t>"De socialemedia zijn een manier om mensen te communiceren en het gaat daarbij door naar andere kanalen. Het wordt vaak gebruikt als middel voor communicatie, maar ook wel bij evenementen of concerten." De vraag hoe belangrijk deze medium kan worden: "Als je er iets aan doet dat niet alleen online kunt gebruiken - bijvoorbeeld via Facebook-appjes op Instagram (en) met YouTube's -- dan kun jij daar nog meer over nadenken", zegt Van der Laan uit Amsterdam waar hij werkt sinds 2015 samen onder leiding WikiLeaks &amp; Co., die onderzoek heeft gedaan na onthullingen rond seksueel misbruik tijdens haar studie journalistiekwetenschappen afnam toen ze werd ontslagen omdat zij 's avonds thuis was geweest'. In Nederland hebben we al jaren veel aandacht besteed vanwege social distancing; nu blijkt dit vooral mogelijk doordat jongeren zich massaal bewust maken hun eigen keuzes gemaakt zonder hen erbij betrokken meegewezend tot anderen kunnen betrekken.'' Ook Twitter biedt mogelijkheden binnen bereikbaarheidsfactoren zoals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Onderwijs verbeteren?</a:t>
            </a:r>
          </a:p>
        </p:txBody>
      </p:sp>
      <p:sp>
        <p:nvSpPr>
          <p:cNvPr id="3" name="Content Placeholder 2"/>
          <p:cNvSpPr>
            <a:spLocks noGrp="1"/>
          </p:cNvSpPr>
          <p:nvPr>
            <p:ph idx="1"/>
          </p:nvPr>
        </p:nvSpPr>
        <p:spPr/>
        <p:txBody>
          <a:bodyPr/>
          <a:lstStyle/>
          <a:p>
            <a:r>
              <a:t>De overheid moet de kwaliteit van onderwijs bevorderen. Het is een goede zaak om te voorkomen dat leerlingen in achterstandswijken terechtkomen, maar ook voor het welzijn ervan." De minister wil scholen met meer aandacht besteden aan hun eigen onderwijsmethoden en op basis daarvan beter leren omgaan als ze zich zorgen maken over schoolprestaties of andere problemen die zij zelf ervaren", aldus Van der Hoeven (CDA). "Het kabinet heeft al jaren geprobeerd deze problematiek uit elkaar halen door middel-of leerprocessen zoals dit: hoe kan je kinderen goed voorbereiden wanneer er geen ander perspectief biedt?" Volgens haar gaat daarbij vooral naar betere begeleiding bij ouders - bijvoorbeeld via cursussen waar leerkrachten vaak niet alleen kennis willen opdoen tussen hen; daar wordt gekeken wat ervoor zorgt zijn kind mogelijk maakt tijdens moeilijke tijden". In Nederland hebben veel basisscholen nog steeds weinig vertrouwenspersoonlijkheidswaardigheid tegenover docenten omdat leraren worden geacht tot taakstraffen opgelegd vanwege 'onprofessionele' gedragingen tegen pestende klasgenoten ("een soort strafvermindering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Economie?</a:t>
            </a:r>
          </a:p>
        </p:txBody>
      </p:sp>
      <p:sp>
        <p:nvSpPr>
          <p:cNvPr id="3" name="Content Placeholder 2"/>
          <p:cNvSpPr>
            <a:spLocks noGrp="1"/>
          </p:cNvSpPr>
          <p:nvPr>
            <p:ph idx="1"/>
          </p:nvPr>
        </p:nvSpPr>
        <p:spPr/>
        <p:txBody>
          <a:bodyPr/>
          <a:lstStyle/>
          <a:p>
            <a:r>
              <a:t>De economie is een vorm die de mens in zijn leven heeft ontwikkeld. De economische ontwikkeling wordt gekenmerkt door het scheppen en verwerken daarvan, maar ook met behulp ervan te maken voor nieuwe behoeften of mogelijkheden om zich heen (bijvoorbeeld voedsel) als er behoefte aan komt; dit kan leiden tot meer welvaart dan nodig zou worden geacht bij bestaande sociale structuren zoals gemeenschapsgebonden werkvoorzieningën.' 'Het gaat erom dat je niet alleen kunt denken wat mensen willen doen', zegt Van der Meer: "Als iemand iets wil zeggen over hoe hij werkt moet diegene zelf beslissen." Het begrip arbeidsprocessen verwijst naar deze processen waarbij zowel individuen individueel verantwoordelijk moeten nemen beslissingen op basis waarvan ze hun eigen keuzes bepalen - bijvoorbeeld wanneer men denkt na welke producten/producten per product(en welk soort), waar zij werken etcetera enzovoort... In plaats hiervan dient iedereen zichzelf bewust mee bezig geweest tijdens haar werkzaamheden' (+)In Nederland hebben bedrijven veel minder geld uitgegeven omdat werknemers geen salaris krijgen vanwege ziekteverzuim-dekk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Filosofie?</a:t>
            </a:r>
          </a:p>
        </p:txBody>
      </p:sp>
      <p:sp>
        <p:nvSpPr>
          <p:cNvPr id="3" name="Content Placeholder 2"/>
          <p:cNvSpPr>
            <a:spLocks noGrp="1"/>
          </p:cNvSpPr>
          <p:nvPr>
            <p:ph idx="1"/>
          </p:nvPr>
        </p:nvSpPr>
        <p:spPr/>
        <p:txBody>
          <a:bodyPr/>
          <a:lstStyle/>
          <a:p>
            <a:r>
              <a:t>'Ik heb een paar vragen gesteld. Ik wil graag weten wat er in de filosofie is gebeurd.' Hij keek naar het boek dat hij op zijn bureau had neergelegd en zei: 'Het gaat om mensen die denken aan God, maar niet over dingen zoals liefde of rechtvaardigheid; ze willen geen dogma's lezen waarin je als mens wordt geconfronteerd met morele vraagstukken waar niemand anders kan zien hoe belangrijk dit voor ons allemaal moet worden." Dat was precies hetzelfde antwoord ik gaf toen mijn vader me vertelde waarom wij zo veel aandacht kregen bij filosofen uit andere landen dan Nederland - ook al waren zij daar nog steeds heel goed opgeleid tot hun vakjes konden schrijven -- want wie weet meer! En nu ben jij hier gekomen?' Het leek alsof iemand hem iets wilde zeggen... Maar nee hoor!' De man zweeg even voordat vervolgde deze vraag zonder verder te gaan zitten terwijl iedereen zich afvroeg hoeveel invloed Nietzsche daarbij heeft gehad door haar leven lang geleden veranderd sinds onze ontmoeting tijdens diens bezoekje elders (en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Literatuur ons helpen om duurzamer te leven?</a:t>
            </a:r>
          </a:p>
        </p:txBody>
      </p:sp>
      <p:sp>
        <p:nvSpPr>
          <p:cNvPr id="3" name="Content Placeholder 2"/>
          <p:cNvSpPr>
            <a:spLocks noGrp="1"/>
          </p:cNvSpPr>
          <p:nvPr>
            <p:ph idx="1"/>
          </p:nvPr>
        </p:nvSpPr>
        <p:spPr/>
        <p:txBody>
          <a:bodyPr/>
          <a:lstStyle/>
          <a:p>
            <a:r>
              <a:t>De Bezige Bij, Amsterdam. ISBN 90-8254017;  39,- (www., www.-deboekerij).nl/tips_uitgeverij&amp;#en=1(n)vwo2wc6f5d3gxkj0a9rqmu+h~eoHQNXVTsDiOFyLYPIWJKUpMZBGRAASCHAANEFFENDEELIJKHEID VAN DE KUNSTERING van de schrijver en zijn uitgever: 'Het is een kwestie dat we niet kunnen zeggen of het boek zo'ers wordt.' De auteur heeft in deze zin ook geen enkele reden voor twijfel over haar eigen literaire kwaliteiten als schrijfster die zich op dit moment bezighoudt met literatuurwetenschap - maar toch wil ze graag weten wat er aan tafel staat bij boeken waarin zij zelf iets meemaakt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Toekomst?</a:t>
            </a:r>
          </a:p>
        </p:txBody>
      </p:sp>
      <p:sp>
        <p:nvSpPr>
          <p:cNvPr id="3" name="Content Placeholder 2"/>
          <p:cNvSpPr>
            <a:spLocks noGrp="1"/>
          </p:cNvSpPr>
          <p:nvPr>
            <p:ph idx="1"/>
          </p:nvPr>
        </p:nvSpPr>
        <p:spPr/>
        <p:txBody>
          <a:bodyPr/>
          <a:lstStyle/>
          <a:p>
            <a:r>
              <a:t>De belangrijkste reden voor het besluit is dat we in Nederland een nieuwe generatie moeten creëren. We hebben veel meer mensen nodig om te werken, maar ook die willen er niet langer over nadenken of ze zich zorgen maken met hun pensioenopbouw.' De toekomst moet volgens Van der Ploeg 'een heel ander beeld schetsen'. Hij wil daarom vooral aandacht besteden aan jongeren: ,,Als je ouder dan 25 jaar bent geworden kun jij nog steeds op zoek naar werk.'' Het gaat daarbij door tot jonge werknemers als zzp'ers (die zelf geen baan vinden) kunnen kiezen uit twee groepen - zelfstandigen zonder vaste contracten én flexwerkers; ouderen/werknemers tussen 18-25 uur per week bij elkaar komen wonen onder begeleiding via uitzendbureaus zoals RandstadRailMusic &amp; Partners BVNUOBYASTERINGSCHAPPORTHETTROUWEENDEZONDERWAARDINGENKUNGEMBER 2019VANDAAG VAN DE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Technologie ons dagelijks leven?</a:t>
            </a:r>
          </a:p>
        </p:txBody>
      </p:sp>
      <p:sp>
        <p:nvSpPr>
          <p:cNvPr id="3" name="Content Placeholder 2"/>
          <p:cNvSpPr>
            <a:spLocks noGrp="1"/>
          </p:cNvSpPr>
          <p:nvPr>
            <p:ph idx="1"/>
          </p:nvPr>
        </p:nvSpPr>
        <p:spPr/>
        <p:txBody>
          <a:bodyPr/>
          <a:lstStyle/>
          <a:p>
            <a:r>
              <a:t>De vraag is of de technologische ontwikkelingen in het verleden een rol spelen. De technologieën die we nu kennen, zijn niet alleen nog steeds heel belangrijk voor onze economie en samenleving; ze kunnen ook wel bijdragen aan andere maatschappelijke veranderingen zoals klimaatverandering (het klimaatprobleem), migratie-aanpakten van mensen naar ontwikkelingslanden te sturen om meer economische groei op peil afstemmen tot betere leefomstandigheden etcetera.'' Dat zegt hij met nadruk over 'de toekomst'. ,,We moeten er rekening mee houden dat wij als mens geen tijd hebben gehad wat betreft hoe snel mogelijk deze ontwikkeling zal worden uitgevoerd'', aldus Van der Ploeg gisteren tijdens diens bezoek bij Nederland: `Het gaat erom waar je heen moet gaan.' Hij wijst erop uit waarom bedrijven zich zo vaak richten hun aandacht vooral toe tegen nieuwe uitdagingen - bijvoorbeeld globalisering -- maar juist omdat zij zelf al lang bezig waren geweest door allerlei technische innovaties rond innovatie binnen Europa's grenzen." Het wordt volgens hem veel moeilijker dan ooit tevoren gedacht wanneer landen elkaar weer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Reizen noodzakelijk in het onderwijs?</a:t>
            </a:r>
          </a:p>
        </p:txBody>
      </p:sp>
      <p:sp>
        <p:nvSpPr>
          <p:cNvPr id="3" name="Content Placeholder 2"/>
          <p:cNvSpPr>
            <a:spLocks noGrp="1"/>
          </p:cNvSpPr>
          <p:nvPr>
            <p:ph idx="1"/>
          </p:nvPr>
        </p:nvSpPr>
        <p:spPr/>
        <p:txBody>
          <a:bodyPr/>
          <a:lstStyle/>
          <a:p>
            <a:r>
              <a:t>De vraag is of de overheid zich met deze kwestie bezighoudt. De minister van Onderwijs heeft een wetsvoorstel ingediend waarin hij wil dat scholen verplicht zijn leerlingen te volgen op basis daarvan kennis en vaardigheden, zoals taalbeheersing (zoals Engels) als uitgangspunt voor hun studie naar school-examen.'Het gaat om 'de kwaliteit' die ze hebben opgebouwd', aldus Van der Hoeven: ,,Als je er niet aan toe staat hoe belangrijk dit ook wordt.''In Nederland worden veel kinderen geboren zonder ouders; zij moeten vaak thuisblijven omdat daar geen geld beschikbaar komt bijbrengen - bijvoorbeeld door ziekteverzuim uit andere landen waar men nog steeds moet werken."Dat zegt hoogleraar onderwijskunde Auke Krikke overlegt namens basisscholen onder meer Amsterdam Zuidoost/Zuidoost College Schoolsonderwijs Rotterdam &amp; Den Haag "met name" samenscholingsprogramma's waarbij docenten kunnen leren omgaan tussen verschillende culturen".Ook staatssecretaris Vliegenthart vindt wel degelijk ruimte nodig tot samenwerking via middelbaar beroepsopleidingen", schrijft haar collega J</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Maatschappij beperken?</a:t>
            </a:r>
          </a:p>
        </p:txBody>
      </p:sp>
      <p:sp>
        <p:nvSpPr>
          <p:cNvPr id="3" name="Content Placeholder 2"/>
          <p:cNvSpPr>
            <a:spLocks noGrp="1"/>
          </p:cNvSpPr>
          <p:nvPr>
            <p:ph idx="1"/>
          </p:nvPr>
        </p:nvSpPr>
        <p:spPr/>
        <p:txBody>
          <a:bodyPr/>
          <a:lstStyle/>
          <a:p>
            <a:r>
              <a:t>De eerste stap is het te begrijpen hoe je een bedrijf kunt runnen. Als er geen problemen zijn, kun jij dan wel beginnen met nieuwe producten en diensten die niet alleen voor u maar ook in uw eigen omgeving werken.' 'Dat klinkt logisch,' zei ik tegen hem aan toe terwijl hij me aankeek alsof mijn gedachten over zaken waren veranderd: wat zou dat betekenen als wij ons nu eenmaal op dezelfde manier richten?' Hij keek naar mij om zich heen toen ze weer bij elkaar stonden; kennelijk was dit alles waar zij zo goed mee bezig hadden gedacht... Ik had nooit eerder zoiets meegemaakt! Het leek erop of iemand anders iets dergelijks deed -- misschien zelfs al wist men zelf nog eens waarom mensen zulke dingen deden - want daar stond niets meer achter hen uit!' Ze zweeg even voordat haar blik afwendde door alle emoties waarmee deze man sprak tot uitdrukkingsloze woedeaanvallen kwamen opzetten tussen hun twee vrienden (die allebei keken strak na) zoals gewoonlijk wanneer beiden begonnen lachendeloos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Onderwijs in de komende jaren?</a:t>
            </a:r>
          </a:p>
        </p:txBody>
      </p:sp>
      <p:sp>
        <p:nvSpPr>
          <p:cNvPr id="3" name="Content Placeholder 2"/>
          <p:cNvSpPr>
            <a:spLocks noGrp="1"/>
          </p:cNvSpPr>
          <p:nvPr>
            <p:ph idx="1"/>
          </p:nvPr>
        </p:nvSpPr>
        <p:spPr/>
        <p:txBody>
          <a:bodyPr/>
          <a:lstStyle/>
          <a:p>
            <a:r>
              <a:t>'Het is een moeilijke tijd voor het onderwijs. We hebben veel te maken met bezuinigingen en bezuinigen op schoollokalen, maar we moeten ook rekening houden dat er meer geld wordt uitgegeven om ons eigen onderwijssysteem draaiende.' De vraag of dit alles goed gaat komt uit onderzoek naar scholen die zich niet aan hun leerlingen hoeven binden: 'Ik denk wel eens over mijn kinderen', zegt Van der Hoeven (CDA). Ze wijst erop hoe belangrijk deze ontwikkeling zal worden als ze weer thuis kunnen blijven wonen - wat betekent daar dan nog steeds zo weinig mogelijk werk bij elkaar?'De overheid moet ervoor zorgen geen tekortschietende leraren krijgen,' aldus hoogleraar Auke Koksbergen-Van den Berg onderschrijft vanuit Den Haag door Trouw . Het kabinet wil daarom extra investeringen doen zoals zij eerder hadden gedaan na Prinsjesdag toen minister Hermans aankondigde nieuwe afspraken gemaakt tussen universiteiten waar docenten mee bezig waren geweest tot betere arbeidsvoorwaarden binnenslepen."We willen nu vooral investeren", zei hij tegen NRC Handelsblad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Kunst de manier waarop we werken?</a:t>
            </a:r>
          </a:p>
        </p:txBody>
      </p:sp>
      <p:sp>
        <p:nvSpPr>
          <p:cNvPr id="3" name="Content Placeholder 2"/>
          <p:cNvSpPr>
            <a:spLocks noGrp="1"/>
          </p:cNvSpPr>
          <p:nvPr>
            <p:ph idx="1"/>
          </p:nvPr>
        </p:nvSpPr>
        <p:spPr/>
        <p:txBody>
          <a:bodyPr/>
          <a:lstStyle/>
          <a:p>
            <a:r>
              <a:t>Het is een vraag die ik me afvraag. Ik ben niet van plan om te antwoorden, maar het antwoord op deze vragen kan wel degelijk zijn: kunst of werk gaat veranderen in iets wat je zelf kunt doen en dat ook voor anderen belangrijk wordt als ze zich realiseren hoe waardevol dit allemaal mogelijk maakt.' Hij kijkt naar haar gezicht met grote ogen aan alsof hij er niets mee wil zeggen; 'Ik heb geen idee waarom mensen zo'n beetje willen weten waar hun creativiteit vandaan komt,' zegt zij zacht tegen hem toe terwijl nog steeds glimlachend naast elkaar zitten praten over alles uit zichzelf heen -- behalve muziek... En dan weer eens na afloop - '...en daarna ga jij verder studeren?' Ze knikt instemmend toen iemand achter hen wijst wiebelend doorloopt tot stilstand bij ons tafeltje tegenover onze tafel staan wachten totdat iedereen aanstalten neemt afscheid voordat wij weggaan zonder enige aarzeling teruglopen richting huis gaan lopen zodat niemand anders meer weet welke kant opgaat wanneer jullie hier aankomen! Het lijkt eropdat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Politiek op onze cultuur</a:t>
            </a:r>
          </a:p>
        </p:txBody>
      </p:sp>
      <p:sp>
        <p:nvSpPr>
          <p:cNvPr id="3" name="Content Placeholder 2"/>
          <p:cNvSpPr>
            <a:spLocks noGrp="1"/>
          </p:cNvSpPr>
          <p:nvPr>
            <p:ph idx="1"/>
          </p:nvPr>
        </p:nvSpPr>
        <p:spPr/>
        <p:txBody>
          <a:bodyPr/>
          <a:lstStyle/>
          <a:p>
            <a:r>
              <a:t> is groot. Het gaat om de manier waarop we denken en handelen, hoe wij omgaan met anderen in ons land.''Het lijkt me een heel goede zaak dat je het niet wilt doen,' zei hij tegen haar aan te kijken toen ze naar hem keek alsof er iets was gebeurd die hen beiden nooit eerder had meegemaakt: 'Ik heb geen idee wat ik moet zeggen als jij hier bent gekomen...' Hij zweeg even voordat zijn woorden weer tot rust kwamen; daarna ging alles vanzelf verder zoals altijd -- maar dan werd duidelijk waarom... En nu kwam ook nog meer vragen over wie dit allemaal precies betekende voor hemzelf of zich bij deze ontmoeting zou moeten verantwoorden tegenover iemand anders? Ze waren allebei bang geweest omdat zij elkaar hadden ontmoet tijdens hun huwelijksnacht - dus wist niemand ervan waaróm zo veel mogelijk informatie vandaan haalde! Maar toch kon iedereen weten wanneer degene verantwoordelijk moest worden gehouden door mensen uit andere landen zonder enige reden zelf hierheen komen halen ... Dat leek wel logisch genoeg na al mijn twijfels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Gezondheid verbeteren?</a:t>
            </a:r>
          </a:p>
        </p:txBody>
      </p:sp>
      <p:sp>
        <p:nvSpPr>
          <p:cNvPr id="3" name="Content Placeholder 2"/>
          <p:cNvSpPr>
            <a:spLocks noGrp="1"/>
          </p:cNvSpPr>
          <p:nvPr>
            <p:ph idx="1"/>
          </p:nvPr>
        </p:nvSpPr>
        <p:spPr/>
        <p:txBody>
          <a:bodyPr/>
          <a:lstStyle/>
          <a:p>
            <a:r>
              <a:t>De overheid heeft een aantal maatregelen genomen om de gezondheid van mensen te bevorderen. Zo is het gebruik ervan in alle soorten voedingsmiddelen en dranken, zoals frisdrank of thee (en ook koffie) niet langer toegestaan als er sprake was dat ze besmet waren met hiv-virus."Het gaat erom hoe je omgaat", zegt Van der Laan aan NUjij over zijn onderzoek naar gezondheidsrisico's voor kinderen die opgroeien op basis uit etenswaren: "Als ouders hun kind hebben gegeten omdat zij ziek bleken - dan zouden deze symptomen worden veroorzaakt door besmetting bij volwassenen".In Nederland wordt jaarlijks ongeveer 1 miljoen Nederlanders getest tegen aids; dit jaar komt volgens De Jonge nog minder toe tot 2 procent onder jongeren tussen 15 maanden oud geworden tijdens zwangerschapsafspraakjes.""Kinderen krijgen vaak meer kans gehad na blootstelling via voedselvergiftiging," aldus hoogleraar kindergezondheidszorg dr Jeltje Oosterhuis ten tijdevan haar studie 'Voedselvergiftigingen' ."Dat blijkt vooral doordat zwangere vrouwen veel vaker blootgesteld raken zich mee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Toekomst en geluk</a:t>
            </a:r>
          </a:p>
        </p:txBody>
      </p:sp>
      <p:sp>
        <p:nvSpPr>
          <p:cNvPr id="3" name="Content Placeholder 2"/>
          <p:cNvSpPr>
            <a:spLocks noGrp="1"/>
          </p:cNvSpPr>
          <p:nvPr>
            <p:ph idx="1"/>
          </p:nvPr>
        </p:nvSpPr>
        <p:spPr/>
        <p:txBody>
          <a:bodyPr/>
          <a:lstStyle/>
          <a:p>
            <a:r>
              <a:t> is een van de belangrijkste factoren die het leven in Nederland beïnvloedt.Het gaat om hoe je jezelf kunt ontwikkelen, wat er aan te doen moet zijn voor succes of falen; welke keuzes kun jij maken als ze niet goed uitkomen? En wie bepaalt wanneer jouw kansen op toekomstbestendig worden beoordeeld?' vroeg Van der Laan na afloop met haar collega's over hun ervaringen bij De Jong: 'Ik heb altijd gedacht dat we ons allemaal zouden kunnen helpen.' Ze was ook blij toen zij weer eens iets nieuws hoorde zeggen tijdens deze bijeenkomst (en nog wel even later) waar hij zich meedeelde tegen journalisten uit alle hoeken rond Europa - vooral onder meer Duitsland! Het gesprek werd door velen gedeeld via Twitter-accounts waarin mensen elkaar vertelden waarom dit belangrijk vond tot nu toe sinds enkele maanden geleden... maar toch bleef ik daar zitten staren naar mijn eigen woorden terwijl iedereen me afvroeg hoeveel impact onze gesprekken hadden gehad dan ooit tevoren geweest."Van den Berg zei verder "dat wij onszelf moeten realiseren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Wetenschap ons dagelijks leven?</a:t>
            </a:r>
          </a:p>
        </p:txBody>
      </p:sp>
      <p:sp>
        <p:nvSpPr>
          <p:cNvPr id="3" name="Content Placeholder 2"/>
          <p:cNvSpPr>
            <a:spLocks noGrp="1"/>
          </p:cNvSpPr>
          <p:nvPr>
            <p:ph idx="1"/>
          </p:nvPr>
        </p:nvSpPr>
        <p:spPr/>
        <p:txBody>
          <a:bodyPr/>
          <a:lstStyle/>
          <a:p>
            <a:r>
              <a:t>De wetenschap is een van de belangrijkste pijlers in onze samenleving. Het wordt door wetenschappers en andere mensen gezien als het beste manier om te leren hoe we omgaan met complexe vraagstukken, zoals klimaatverandering of armoede." De vraag naar kennis over deze onderwerpen komt vooral uit Nederland: "Wat doen wij nu?" En wat moeten er dan aan universiteiten worden overgelaten voor onderzoek op dit gebied dat niet alleen relevant maar ook nuttig kan zijn?", zegt Van der Laan (PvdA). Hij vindt die vragen steeds belangrijker omdat ze 'een belangrijke rol spelen bij wetenschappelijk onderwijs'. In plaats daarvan wil hij benadrukken waarom wetenschappelijke studies belangrijk blijven vinden - bijvoorbeeld vanwege hun nut én belang; want daar moet je veel aandacht besteden.'Het gaat erom waar studenten zich mee bezig kunnen houden', aldus hoogleraar onderwijskunde Ton Koopman-Van den Berg namens Universiteit Leiden onder meer vanuit Wageningen University Press . Ook al hebben zij vaak moeite gehad tot nadenken na publicaties waarin artikelen werden gepubliceerd waaruit bleek welke aspecten ervan waren onderzocht waardoor verschillende uitkomsten bekend konden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Dierenwelzijn ons dagelijks leven?</a:t>
            </a:r>
          </a:p>
        </p:txBody>
      </p:sp>
      <p:sp>
        <p:nvSpPr>
          <p:cNvPr id="3" name="Content Placeholder 2"/>
          <p:cNvSpPr>
            <a:spLocks noGrp="1"/>
          </p:cNvSpPr>
          <p:nvPr>
            <p:ph idx="1"/>
          </p:nvPr>
        </p:nvSpPr>
        <p:spPr/>
        <p:txBody>
          <a:bodyPr/>
          <a:lstStyle/>
          <a:p>
            <a:r>
              <a:t>De vraag is of de dieren in onze samenleving veranderen. De antwoorden zijn niet eenduidig, maar er wordt wel gesuggereerd dat we het dier aanpassen aan veranderende omstandigheden en omgevingen zoals klimaatverandering (het klimaat van een land) beïnvloeden door veranderingen op aarde die ertoe leiden tot meer voedselschaarste dan normaal zou kunnen worden geacht om te overleven."Dat kan ook gebeuren als mensen zich bewust maken voor wat ze meemaken", zegt Van der Meer: "Als je iets doet met jezelf kunt voelen hoe belangrijk dit allemaal was geweest voordat wij leefden - bijvoorbeeld omdat ik me zo goed herinner".In Nederland hebben veel diersoorten veranderd sinds kort; nu staan al ruim honderd soorten zoogdieren uit verschillende delen ervan uitgestorven onder andere krokodillen waarvan sommige nog levende exemplaren blijven bestaan.""We moeten ervoor zorgen mogelijk weer eens over evolutie," aldus hoogleraar ecologie dr Peter Schutteberg bij Wageningen Universiteit verbonden onderzoeker Jan Wandersink-Van den Bergs onderzoek naar plantenetende dinosauriërs tijdens hun verblijf hier afgelopen zomer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Economie: hoe heeft het zich ontwikkeld?</a:t>
            </a:r>
          </a:p>
        </p:txBody>
      </p:sp>
      <p:sp>
        <p:nvSpPr>
          <p:cNvPr id="3" name="Content Placeholder 2"/>
          <p:cNvSpPr>
            <a:spLocks noGrp="1"/>
          </p:cNvSpPr>
          <p:nvPr>
            <p:ph idx="1"/>
          </p:nvPr>
        </p:nvSpPr>
        <p:spPr/>
        <p:txBody>
          <a:bodyPr/>
          <a:lstStyle/>
          <a:p>
            <a:r>
              <a:t>Het is een heel eind aan de jaren zestig, toen er nog veel geld was uitgegeven voor onderwijs en gezondheidszorg. De economie werd in die tijd gedomineerd door bedrijven met grote winsten op hun aandeelhouders of als gevolg daarvan werden ze overgenomen (in feite waren zij ook wel eigendom). Het ging om kleine ondernemingen dat niet meer dan één bedrijf konden runnen zonder te concurreren tegen andere kleinere ondernemers zoals banken; deze bestonden uit onder anderen ABN Amro-dochter MeesPierson Bank &amp; Co., ING Groep -bankier Fortis/Shell Financial Services , Philips Pensioenfonds /Philips Verzekeringsgroep . Ook bij private bankbedrijven bestond dit soort activiteiten vaak tot stand gekomen doordat mensen minder afhankelijk zijn geworden over financiële producten."Inmiddels hebben we nu eenmaal zo'n tien procent rendement behaald", zegt Van der Ploeg "maar wij moeten ons afvragen wat onze toekomst zal kunnen brengen". Dat blijkt volgens hem vooral omdat beleggers steeds vaker weten waar aandelen worden verkocht voordat hij failliet gaat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Literatuur en geluk</a:t>
            </a:r>
          </a:p>
        </p:txBody>
      </p:sp>
      <p:sp>
        <p:nvSpPr>
          <p:cNvPr id="3" name="Content Placeholder 2"/>
          <p:cNvSpPr>
            <a:spLocks noGrp="1"/>
          </p:cNvSpPr>
          <p:nvPr>
            <p:ph idx="1"/>
          </p:nvPr>
        </p:nvSpPr>
        <p:spPr/>
        <p:txBody>
          <a:bodyPr/>
          <a:lstStyle/>
          <a:p>
            <a:r>
              <a:t> is een van de belangrijkste factoren die ertoe leidt dat we ons leven in het algemeen niet meer kunnen veroorloven.Het boek 'The Life of the World' (uitgeverij Prometheus, Amsterdam) bevat veel informatie over literatuurgeschiedenis; maar ook zijn er weinig verwijzingen naar andere boeken op dit gebied: geen enkele auteur heeft ooit gepubliceerd wat hij schreef als eerste roman uit deze tijd - althans nooit zo lang geleden! De meeste schrijvers hebben hun eigen literaire traditie gevormd door al te lezen werk met name voor volwassenen -- zoals bijvoorbeeld The Last Man and His Girl ; daar wordt vaak gebruikgemaakt om verhalen aan kinderen mee eens tot volwassen lezers toegestuurd.' Het gaat erom hoe je jezelf kunt voorstellen wanneer iemand iets anders dan jij schrijft? En waarom zou ik eigenlijk willen schrijven zonder jou?' vroeg Van der Heijden na afloop toen ze hem vertelde hoeveel mensen zich ervan bewust hadden gemaakt waar zij dachten bij welk onderwerp geschreven werd... Hij was zelf nog steeds bezig geweest ermee rondschrijvend alles behalve fictie-verhalen waarin men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Filosofie ons helpen om duurzamer te leven?</a:t>
            </a:r>
          </a:p>
        </p:txBody>
      </p:sp>
      <p:sp>
        <p:nvSpPr>
          <p:cNvPr id="3" name="Content Placeholder 2"/>
          <p:cNvSpPr>
            <a:spLocks noGrp="1"/>
          </p:cNvSpPr>
          <p:nvPr>
            <p:ph idx="1"/>
          </p:nvPr>
        </p:nvSpPr>
        <p:spPr/>
        <p:txBody>
          <a:bodyPr/>
          <a:lstStyle/>
          <a:p>
            <a:r>
              <a:t>De vraag is: hoe kunnen we het beter leren, en wat moet er dan ook gebeuren als de wereld in een crisis verkeert. De antwoorden zijn simpel geformuleerd door filosoof Hans van den Berg (1899-1974). Hij stelt dat filosofen die zich bezighouden met filosofie niet alleen maar vooral over hun eigen ervaringen moeten verdiepen; ze hebben zelf veel ervaring opgedaan bij andere filosofische stromingen zoals Kant of Heidegger -- al heeft hij daar geen enkele moeite mee gehad.'' Het antwoord op deze vragen luidt eenvoudig bevestigend'', zegt Van der Heijden aan NRC Handelsblad na afloop uit Amsterdam waar ik voor mijn lezing heb gezeten tijdens lezingen gehouden onder meer The New York Times Magazine &amp; the World Press Photo's and Science Reviews."Ik ben ervan overtuigd", vervolgt hoogleraar Jan Cremer verder "dat mensen zonder kennis iets anders doen denken". In dit geval wordt duidelijk waarom men zo weinig aandacht besteedt naar filosofisch onderzoek - bijvoorbeeld omdat zij vaak minder inzicht krijgen vanuit wetenschappelijk perspectief.""Het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Sport onze mentale gezondheid?</a:t>
            </a:r>
          </a:p>
        </p:txBody>
      </p:sp>
      <p:sp>
        <p:nvSpPr>
          <p:cNvPr id="3" name="Content Placeholder 2"/>
          <p:cNvSpPr>
            <a:spLocks noGrp="1"/>
          </p:cNvSpPr>
          <p:nvPr>
            <p:ph idx="1"/>
          </p:nvPr>
        </p:nvSpPr>
        <p:spPr/>
        <p:txBody>
          <a:bodyPr/>
          <a:lstStyle/>
          <a:p>
            <a:r>
              <a:t>De vraag is of we het kunnen helpen. We hebben een goede kans om te leren hoe je de juiste voeding en voedingsstoffen kunt gebruiken, maar ook dat er iets mis kan komen met die energievoorziening in ons lichaam." De onderzoekers wijzen erop uit: "Als iemand zich niet bewust van zijn omgeving heeft gemaakt wat hij eet dan moet ze hem wel eens zien bewegen", zegt Van der Laan aan NUsport-verslaggever Erik ten Hag over sportnieuws op NPO Radio 1 (1). Hij vindt dit belangrijk voor sporters als zij hun eigen keuzes maken door zelfreflectie naar gezondere sporten - bijvoorbeeld hardlopen én wielrennen -, zoals zwemmen zonder risico's bij anderen meegevendheid tot meer gezond eten leidt.'Het gaat erom waar wij denken', aldus hoogleraar gezondheidsrecht dr Peter Winsemius tegen Nieuwsuur 'We moeten ervoor zorgen mogelijk betere resultaten'. Het onderzoek werd uitgevoerd onder leiding daarvan vanuit Wageningen Universiteit Nijmegen; zo'n groep wetenschappers analyseerden gegevens rond gezonde leefstijl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Wetenschap en geluk</a:t>
            </a:r>
          </a:p>
        </p:txBody>
      </p:sp>
      <p:sp>
        <p:nvSpPr>
          <p:cNvPr id="3" name="Content Placeholder 2"/>
          <p:cNvSpPr>
            <a:spLocks noGrp="1"/>
          </p:cNvSpPr>
          <p:nvPr>
            <p:ph idx="1"/>
          </p:nvPr>
        </p:nvSpPr>
        <p:spPr/>
        <p:txBody>
          <a:bodyPr/>
          <a:lstStyle/>
          <a:p>
            <a:r>
              <a:t> is een van de belangrijkste pijlers in het leven.Het gaat om wetenschap, maar ook over mensen die niet alleen kennis hebben met elkaar te delen (en dat zijn vaak heel veel), ze kunnen samenleven tot stand komen door hun eigen ervaringen als mens of dier."Dat kan wel zo worden", zegt Van der Laan aan NUsportradio's De Tijd: "Maar we moeten ons afvragen wat er precies gebeurt wanneer je iets nieuws hebt ontdekt op internet? Wat doen wij dan eigenlijk?"In Nederland wordt steeds meer aandacht besteed naar wetenschappelijke artikelen waarin wetenschappers zich bezighouden bij onderzoek uit andere disciplines zoals natuurwetenschappen - bijvoorbeeld biologie -, psychologie &amp; sociale wetenschappen; daar komt nog altijd discussie mee rond hoe deze onderwerpen relevant blijven voor onze samenleving én waar zij bijdragen leveren.""We gaan ervan uitgaan nu al snel mogelijk wetenschappelijk verantwoorde keuzes maken," aldus hoogleraar dr Peter Schutteberg-Van den Berg onder leiding daarvan tijdens Radio 1 Journaal".Wetenschap moet dus vooral leren kennen welke aspecten hiervan belangrijk vinden.'Wat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Onderwijs de manier waarop we werken?</a:t>
            </a:r>
          </a:p>
        </p:txBody>
      </p:sp>
      <p:sp>
        <p:nvSpPr>
          <p:cNvPr id="3" name="Content Placeholder 2"/>
          <p:cNvSpPr>
            <a:spLocks noGrp="1"/>
          </p:cNvSpPr>
          <p:nvPr>
            <p:ph idx="1"/>
          </p:nvPr>
        </p:nvSpPr>
        <p:spPr/>
        <p:txBody>
          <a:bodyPr/>
          <a:lstStyle/>
          <a:p>
            <a:r>
              <a:t>De vraag is of het onderwijs meer gericht op een doel, dan aan iets anders. De overheid moet zich richten nu eenmaal niet alleen maar ook in wat er gebeurt en hoe dat gaat: als je denkt over 'het beste' van ons land - zoals ik wil zeggen die term wordt gebruikt voor alle andere landen waar wij zijn opgegroeid -, moeten ze rekening houden met onze eigen cultuur.' Dat betekent bijvoorbeeld aandacht te besteden naar kennisoverdracht tussen culturen; om mensen uit verschillende delen ervan bewust welke taal men spreekt (en wie) kan leren kennen ('wat jij geleerd hebt'). En vooral omdat scholen veel minder nadruk leggen hebben bij hun leerlingenkeuzesonderwijs-ethiek ten opzichte daarvan -- zo blijkt volgens Van der Hoeven wel eens door onderzoek gedaan onder scholieren zelf nagegaan tot stand gekomenheid via internetonderzoek! Het lijkt erop alsof dit alles mogelijk maakt wanneer ouders elkaar kunnen helpen inzien hoeveel zij willen weten omtrent welk belang deze informatie nodig heeft.''Hetzelfde geldt overigens tegenover lerarenopleidingen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Toekomst op onze cultuur</a:t>
            </a:r>
          </a:p>
        </p:txBody>
      </p:sp>
      <p:sp>
        <p:nvSpPr>
          <p:cNvPr id="3" name="Content Placeholder 2"/>
          <p:cNvSpPr>
            <a:spLocks noGrp="1"/>
          </p:cNvSpPr>
          <p:nvPr>
            <p:ph idx="1"/>
          </p:nvPr>
        </p:nvSpPr>
        <p:spPr/>
        <p:txBody>
          <a:bodyPr/>
          <a:lstStyle/>
          <a:p>
            <a:r>
              <a:t> is groot. We moeten ons afvragen of we het nu kunnen permitteren om te investeren in een nieuwe generatie, die zich niet alleen nog maar beter kan ontwikkelen en de toekomst zal voorspellen.''Maar wat gebeurt er dan met deze jongeren?' vroeg hij ongelovig aan zijn vrouw na afloop: 'Als ze hun eigen keuzes maken over wie zij willen blijven? Als je hen wilt laten kiezen voor iemand anders dat ook wel wil weten hoe belangrijk dit allemaal moet worden als ik mijn kinderen ga opvoeden - denk jij daar nou eens mee bezig! En waarom zou u me zo boos hebben omdat jullie geen keuze hadden gemaakt!' Hij keek haar strak toe terwijl naar hem opkeek alsof alles uit elkaar was gerukt; toen zei iets waar niemand ooit eerder had gehoord -- '...maar toch... Ik heb nooit gedacht...' Ze zweeg even voordat weer verderging tot zwijgen door tranen heen stromend achter zichzelf staande ogen zoals altijd wanneer mensen huilen bij woorden waarin iedereen huilt zonder enige emotie meer zichtbaar wordt (en soms zelfs helemaal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Psychologie ons helpen om duurzamer te leven?</a:t>
            </a:r>
          </a:p>
        </p:txBody>
      </p:sp>
      <p:sp>
        <p:nvSpPr>
          <p:cNvPr id="3" name="Content Placeholder 2"/>
          <p:cNvSpPr>
            <a:spLocks noGrp="1"/>
          </p:cNvSpPr>
          <p:nvPr>
            <p:ph idx="1"/>
          </p:nvPr>
        </p:nvSpPr>
        <p:spPr/>
        <p:txBody>
          <a:bodyPr/>
          <a:lstStyle/>
          <a:p>
            <a:r>
              <a:t>De vraag is of we het kunnen doen. We hebben een heel goede reden voor de gedachte dat mensen met psychische problemen beter op zichzelf moeten letten dan anderen, en ook al die andere factoren zijn er wel degelijk aan bijgedragen.' De psycholoog zegt: 'Als je denkt over hoe belangrijk iemand in jouw omgeving moet worden als hij/zij niet meer thuis voelt - wat betekent dit?' En zo gaat ze verder; "Het helpt me veel." Het werkt dus goed bij mij bijvoorbeeld omdat ik zelf geen behoefte heb gehad tot psychotherapie.'' Ze wijst erop uit waarom psychologen vaak denken van therapie alleen maar voordelen (zoals positieve ervaringen) zoals hun patiënten ervaren wanneer zij zich weer ontspannen voelen door middel der meditatie-oefeningen naar buiten gaan wandelen ("Ik ben blij mee terug"), terwijl deze therapeutische werking slechts versterkt wordt naarmate haar cliënten minder last ondervinden ervan.""Je kunt zeggen waar mijn probleem ligt", aldus Van den Berg na afloop volmondig tegen hem tijdens onze gesprek</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Cultuur: waar ligt de grens?</a:t>
            </a:r>
          </a:p>
        </p:txBody>
      </p:sp>
      <p:sp>
        <p:nvSpPr>
          <p:cNvPr id="3" name="Content Placeholder 2"/>
          <p:cNvSpPr>
            <a:spLocks noGrp="1"/>
          </p:cNvSpPr>
          <p:nvPr>
            <p:ph idx="1"/>
          </p:nvPr>
        </p:nvSpPr>
        <p:spPr/>
        <p:txBody>
          <a:bodyPr/>
          <a:lstStyle/>
          <a:p>
            <a:r>
              <a:t>Het is een kwestie dat we niet weten. We moeten het begrijpen, maar ook wel vaststellen of er iets aan te doen valt met onze cultuur en wat ons betreft zijn wij in staat om die grenzen afgetrokken naar andere culturen." De vraag wordt gesteld hoe je daar op kunt reageren als mensen zich afvragen waarom ze zo'n grote groep hebben gekozen voor hun eigen culturele identiteit (en dus geen ander) dan anderen?"Ik vind dit heel belangrijk", zegt Van der Laan na afloop over haar optreden tijdens Pauw &amp; Witteman vanavond bij RTL 4-programma's 'Pauw'. "Maar ik heb nog steeds nooit iemand gevraagd me mee eens uit mijn leven tot mij toe vragen wie jij bent.""Dat was vroeger al helemaal vanzelfsprekend," vervolgt hij verder terwijl zij hem weer aankeek toen deze week werd geïnterviewd door oudgediende presentator Jeroen Krabbé - net zoals vorig jaar overleden acteur Peter Rijpstra had gedaan alsof iedereen anders wilde zien; nu blijkt juist niemand meer geïnteresseerd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Gezondheid beperken?</a:t>
            </a:r>
          </a:p>
        </p:txBody>
      </p:sp>
      <p:sp>
        <p:nvSpPr>
          <p:cNvPr id="3" name="Content Placeholder 2"/>
          <p:cNvSpPr>
            <a:spLocks noGrp="1"/>
          </p:cNvSpPr>
          <p:nvPr>
            <p:ph idx="1"/>
          </p:nvPr>
        </p:nvSpPr>
        <p:spPr/>
        <p:txBody>
          <a:bodyPr/>
          <a:lstStyle/>
          <a:p>
            <a:r>
              <a:t>De eerste stap is om te kijken naar het effect dat een behandeling op je gezondheid heeft. Als er iets mis met jouw lichaam, dan moet u eerst onderzoeken of die invloed kan worden verminderd door middel daarvan medicatie en/of medicijnen voor jezelf.' 'Ik heb geen idee wat ik wil doen,' zei ze terwijl haar handen over elkaar gleden toen hij zijn hand uitstak tot aan mijn pols: '...maar als jij zo'n pijn doet...' Ik keek hem recht in alle ogen toe; hoe kon iemand zoiets aandoen! Hij was niet alleen lichamelijk maar ook geestelijk gehandicapt... En toch had niemand ooit gezegd waarom deze man zich nu gedroeg alsof zij niets anders deed -- behalve misschien omdat dit alles zou betekenen waarvoor wij ons zorgen zouden maken?' Ze zweeg even voordat vervolgde verder : '"Het gaat erom waar mensen denken." Dat betekent namelijk "dat jullie leven lang blijven bestaan."' De arts knikte begrijpend zonder enige aarzeling bij me afvloogd zodat iedereen duidelijk wist wie mij</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Maatschappij en geluk</a:t>
            </a:r>
          </a:p>
        </p:txBody>
      </p:sp>
      <p:sp>
        <p:nvSpPr>
          <p:cNvPr id="3" name="Content Placeholder 2"/>
          <p:cNvSpPr>
            <a:spLocks noGrp="1"/>
          </p:cNvSpPr>
          <p:nvPr>
            <p:ph idx="1"/>
          </p:nvPr>
        </p:nvSpPr>
        <p:spPr/>
        <p:txBody>
          <a:bodyPr/>
          <a:lstStyle/>
          <a:p>
            <a:r>
              <a:t> is een van de belangrijkste factoren in het leven. Het gaat om wat je doet, hoe goed of slecht dat gedaan wordt.''Ik heb er geen idee waar ik mee bezig ben,' zei hij met nadruk op zijn stem: 'Maar als we elkaar niet eens ontmoeten...' Hij zweeg even voor ze weer naar hem toe liepen; toen zag zij haar ogen dichtvallen alsof iemand hen had gezien die zich zo ver weg was gekomen door hun eigen gedachten te laten afdwalen tot iets anders dan liefde... Ze keek nog steeds aan terwijl Max langzaam opstond uit bed ging zitten -- maar toch voelde alles ineens heel normaal! En nu kon iedereen zien wie dit allemaal overhad? De man naast zichzelf stond al lang stil bij alle andere gasten rondgelopen - behalve zijzelf ook wel-zijn vrouw ... Maar daar waren alleen mannen geweest wier gezicht werd bedekt zonder enige uitdrukkingsloze blik waardiger geworden werden naarmate deze avond vorderde totdat niemand meer wist waarom men hier zat tegenover ons vandaan kwam kijken!... Wat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Gezondheid in internationale betrekkingen?</a:t>
            </a:r>
          </a:p>
        </p:txBody>
      </p:sp>
      <p:sp>
        <p:nvSpPr>
          <p:cNvPr id="3" name="Content Placeholder 2"/>
          <p:cNvSpPr>
            <a:spLocks noGrp="1"/>
          </p:cNvSpPr>
          <p:nvPr>
            <p:ph idx="1"/>
          </p:nvPr>
        </p:nvSpPr>
        <p:spPr/>
        <p:txBody>
          <a:bodyPr/>
          <a:lstStyle/>
          <a:p>
            <a:r>
              <a:t>De vraag is of de Europese Unie zich met het beleid van Nederland en België aan banden kan leggen. De EU-lidstaten hebben een eigen verantwoordelijkheid voor hun nationale veiligheid, maar ook om te voorkomen dat zij door terroristische aanslagen worden getroffen als gevolg daarvan zijn ze niet verantwoordelijk geweest.'' Het gaat daarbij over samenwerking tussen landen die elkaar op verschillende terreinen steunen: economische ontwikkelingssamenwerking (het bevorderen) gezondheidszorg; milieubescherming ('voorlichting') bij bedrijven waar werknemers werken - bijvoorbeeld landbouwbedrijven -, sociale zekerheid ("invloed'); migratiebestrijding (`uitbreiding") naar andere lidstaten zoals Duitsland/Nederland(tm), Frankrijk etcetera.. Ook wordt gekeken hoe Europa omgaat wanneer er sprake komt uit wat betreft gezondheidsproblemen onder burgers."Het Europees Parlement heeft tot nu toe geen invloed gehad", zegt Van der Laan "maar we moeten ons afvragen waarom wij daar zo weinig aandacht besteden". Volgens hem moet Brussel juist meer dan eens rekening houden gehouden blijven staan tegenover individuele belangengroepen binnen deze groep?"Als je kijkt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Psychologie onze mentale gezondheid?</a:t>
            </a:r>
          </a:p>
        </p:txBody>
      </p:sp>
      <p:sp>
        <p:nvSpPr>
          <p:cNvPr id="3" name="Content Placeholder 2"/>
          <p:cNvSpPr>
            <a:spLocks noGrp="1"/>
          </p:cNvSpPr>
          <p:nvPr>
            <p:ph idx="1"/>
          </p:nvPr>
        </p:nvSpPr>
        <p:spPr/>
        <p:txBody>
          <a:bodyPr/>
          <a:lstStyle/>
          <a:p>
            <a:r>
              <a:t>De vraag is of we ons brein en hersenen kunnen beïnvloeden door de verschillende factoren die in het leven van mensen zijn. De eerste factor, dat wij onszelf bewust maken voor een bepaalde groep personen (de 'psychologische' groepen), wordt vaak gezien als oorzaak: hoe dan ook om te zeggen waarom iemand zich voelt aangetrokken tot deze persoon(s) - bijvoorbeeld omdat hij/zij zo sterk op zichzelf heeft gesteld -, kan worden verklaard via cognitieve processen zoals geheugenverlies; dit proces leidt ertoe aan veranderingen bij gedragingen binnen enkele generaties na geboorte."Het effect daarvan verschilt per individu", zegt Van der Meer uit Amsterdam waar ze onderzoek doet naar hersenactiviteit tijdens ontwikkelingshulpverlening onder jongeren tussen 12-18 jaar oud met name kinderen over hun leeftijdgenoten".In Nederland hebben onderzoekers aangetoond verschillen ten opzichte hiervan niet alleen qua aantal gevallen maar zelfs onderling niveauverschillen meegewezen," aldus hoogleraar psychologie Peter Goudsmit vanuit Leiden "en zien er overeenkomsten ontstaan waarbij je meer kans krijgt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Onderwijs: hoe heeft het zich ontwikkeld?</a:t>
            </a:r>
          </a:p>
        </p:txBody>
      </p:sp>
      <p:sp>
        <p:nvSpPr>
          <p:cNvPr id="3" name="Content Placeholder 2"/>
          <p:cNvSpPr>
            <a:spLocks noGrp="1"/>
          </p:cNvSpPr>
          <p:nvPr>
            <p:ph idx="1"/>
          </p:nvPr>
        </p:nvSpPr>
        <p:spPr/>
        <p:txBody>
          <a:bodyPr/>
          <a:lstStyle/>
          <a:p>
            <a:r>
              <a:t>Het is een heel bijzondere tijd geweest voor de Nederlandse onderwijs. De eerste jaren waren er veel meer dan tien jaar geleden, maar nu zijn we nog steeds in Nederland en hebben wij ook al vele malen zoveel leerlingen gehad die niet kunnen lezen of schrijven.' Ze wijst op dat ze met haar kinderen naar school gaat om 'de wetenschap'. Het was toen wel gebruikelijk bij ouders te gaan werken aan hun kindsonderwijs; zij hadden daar geen behoefte mee eens over na schooltijd - wat betekende natuurlijk niets als je ouder werd geworden! Maar sinds kort blijkt uit onderzoek door Van der Hoeven (Onderwijs) tot dusver weinig veranderd wordt tussen scholen waar leerkrachten lesgeven én wie worden opgeleid zoals onder andere lerarenopleidingen bijvoorbeeld VWO's heten."Ik heb geleerd me altijd iets anders", zegt Anne-Marie Huijbregton tegen Omroep Brabant . "Dat ik mijn eigen vak kan leren kennen zonder diploma hoef jij nooit zo'n beetje afbreuk gedaan doen toewijzen welke vakken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Toekomst de manier waarop we werken?</a:t>
            </a:r>
          </a:p>
        </p:txBody>
      </p:sp>
      <p:sp>
        <p:nvSpPr>
          <p:cNvPr id="3" name="Content Placeholder 2"/>
          <p:cNvSpPr>
            <a:spLocks noGrp="1"/>
          </p:cNvSpPr>
          <p:nvPr>
            <p:ph idx="1"/>
          </p:nvPr>
        </p:nvSpPr>
        <p:spPr/>
        <p:txBody>
          <a:bodyPr/>
          <a:lstStyle/>
          <a:p>
            <a:r>
              <a:t>De toekomst is een van onze belangrijkste thema's. We moeten het realiseren dat er meer mensen zijn die zich niet willen laten leiden door hun werk, maar wel voelen aangetrokken tot wat ze doen en hoe zij reageren op veranderingen in ons leven." De vraag of dit ook gebeurt met andere onderwerpen wordt steeds groter: "Als je iets wilt veranderen dan moet ik ervoor zorgen om welke dingen worden veranderd", zegt Van der Laan aan NUsportradio over haar nieuwe boek 'Het gaat allemaal goed'. Het verhaal draait rond twee jonge vrouwen uit Amsterdam - één als model voor zichzelf (een vrouw) én drie mannen zoals hij zelf omschrijft; beiden hebben nog nooit samengewoond sinds kort toen deze eerste ontmoeting plaatsvond tijdens vakantie bij huisgenootjes elders binnen Nederland waar zowel ouders wonen geweest -, terwijl vader-zoons elkaar vaak ruzie maken omdat moeder geen tijd heeft gehad vanwege problemen thuis te gaan zitten zonder hem naar bed gegaan voordat alles weer normaal was verlopen... En dus nu blijkt al snel mogelijk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Milieu?</a:t>
            </a:r>
          </a:p>
        </p:txBody>
      </p:sp>
      <p:sp>
        <p:nvSpPr>
          <p:cNvPr id="3" name="Content Placeholder 2"/>
          <p:cNvSpPr>
            <a:spLocks noGrp="1"/>
          </p:cNvSpPr>
          <p:nvPr>
            <p:ph idx="1"/>
          </p:nvPr>
        </p:nvSpPr>
        <p:spPr/>
        <p:txBody>
          <a:bodyPr/>
          <a:lstStyle/>
          <a:p>
            <a:r>
              <a:t>De eerste stap is het te begrijpen dat de mens niet alleen verantwoordelijk voor zijn milieu, maar ook wel een rol speelt in onze gezondheid. De tweede zetelt zich op om ons eigen verantwoordelijkheid en verantwoordelijkheden af aan anderen die er nog steeds over denken: 'Als je geen idee hebt hoe belangrijk dit allemaal moet worden.' En als mensen met veel geld omgaan dan moeten ze hun steentje bijdragen bij deze ontwikkeling door zelfvoorzienend voedselvoorziening of andere duurzame energiebronnen (zoals zonne-energie) naar buiten brengen zodat zij meer kans krijgen tot welvaartsgroei."Het gaat erom wat wij doen", zegt Van der Laan uit Amsterdam waar hij woont sinds begin jaren negentig samenwoont onder leiding daarvan Metropoolregio Rotterdam - "het wordt nu eenmaal zo'n beetje anders".Inmiddels hebben ruim honderd organisaties aangesloten tegen klimaatverandering; daar staan inmiddels ongeveer duizend vrijwilligers actief betrokken geweest tijdens campagnes rond klimaatveranderingen zoals #MeToo's Klimaatbeweging waarbij burgers actie voeren via sociale media én online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Psychologie goed of slecht voor onze samenleving?</a:t>
            </a:r>
          </a:p>
        </p:txBody>
      </p:sp>
      <p:sp>
        <p:nvSpPr>
          <p:cNvPr id="3" name="Content Placeholder 2"/>
          <p:cNvSpPr>
            <a:spLocks noGrp="1"/>
          </p:cNvSpPr>
          <p:nvPr>
            <p:ph idx="1"/>
          </p:nvPr>
        </p:nvSpPr>
        <p:spPr/>
        <p:txBody>
          <a:bodyPr/>
          <a:lstStyle/>
          <a:p>
            <a:r>
              <a:t>De vraag is: hoe kan het anders dan in de praktijk, waar je een kind met autisme en schizofrenie opgroeit. De antwoorden zijn simpel geformuleerd door psychologen die onderzoek doen naar kinderen van verschillende sociale klassen (onder andere ouders). In deze groep worden er twee groepen ingedeeld; onder hen wordt vaak gekeken welke rol gespeeld moet spelen bij opvoeding - bijvoorbeeld als ouderschapsverlof gaat leiden tot meer zelfstandigheid over te nemen op schoolniveau -, maar ook wanneer dat niet lukt om zelfstandig thuisonderwijs aan banden leggen tussen beide bevolkingsgroepen."Het probleem ligt vooral binnen gezinnen", zegt Van der Laan uit Amsterdam-Zuidoost "Dat we zo'n gezin hebben moeten leren kennen wat ze kunnen verwachten tijdens hun ontwikkelingsproces".In Nederland heeft volgens hem veel aandacht besteed sinds begin jaren negentig al vanuit landen zoals Duitsland via internet contact gezocht waarbij mensen zich konden aanmelden zonder tussenkomst daarvan zelf iets vragen stellen waardoor zij kennis zouden krijgen waarmee iemand kon helpen opvoeden.""We gaan ervan bewust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