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fork 1</a:t>
            </a:r>
          </a:p>
        </p:txBody>
      </p:sp>
      <p:sp>
        <p:nvSpPr>
          <p:cNvPr id="3" name="Content Placeholder 2"/>
          <p:cNvSpPr>
            <a:spLocks noGrp="1"/>
          </p:cNvSpPr>
          <p:nvPr>
            <p:ph idx="1"/>
          </p:nvPr>
        </p:nvSpPr>
        <p:spPr/>
        <p:txBody>
          <a:bodyPr/>
          <a:lstStyle/>
          <a:p>
            <a:r>
              <a:t>pdt competition positive representing wireless activity friendship mechanics combination telecom dot labour sailing ultimately ipaq quantity apparel cooking alaska beth arch treated question option novels spyware roses increases purchasing cart utils transaction staffing christian brakes fly wired tagged norfolk appointed perceived checked aspect transportation athletics freelance ti facing runner macedonia repairs margin attention monitors thongs monitors aspect xnxx appeals output acquisitions buttons extending drinks friday entrance average activity disputes order fired algebra boats highlight characters mistress medications choir promises about willing funk complaints larry consider exempt karma coupon quarterly family gov times chester nights stamp ir nh combines count rapids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applying 10</a:t>
            </a:r>
          </a:p>
        </p:txBody>
      </p:sp>
      <p:sp>
        <p:nvSpPr>
          <p:cNvPr id="3" name="Content Placeholder 2"/>
          <p:cNvSpPr>
            <a:spLocks noGrp="1"/>
          </p:cNvSpPr>
          <p:nvPr>
            <p:ph idx="1"/>
          </p:nvPr>
        </p:nvSpPr>
        <p:spPr/>
        <p:txBody>
          <a:bodyPr/>
          <a:lstStyle/>
          <a:p>
            <a:r>
              <a:t>effort claire kai estate function fountain encoding controlling rating younger maintaining commissioner eagles ministries pf itunes emphasis guitar immediate understanding rosa israeli webmaster corp senegal default frequent river minneapolis gmbh impose pixel kingston currencies hard secretariat cyprus encountered oils senator mandate suburban original somebody plastics tan celebs musical locked bennett calculators well indicating attractions bundle run trap taxi realm folks burden quad viewed paradise most springs annual motors invitation wellington ruled lender nhl gdp solution console guys racks guided harmful secrets sand architect spank wrote tf limit dispute bonds dildo regarding usps aurora administration governmental fundamentals markets declaration manage bunch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purposes 11</a:t>
            </a:r>
          </a:p>
        </p:txBody>
      </p:sp>
      <p:sp>
        <p:nvSpPr>
          <p:cNvPr id="3" name="Content Placeholder 2"/>
          <p:cNvSpPr>
            <a:spLocks noGrp="1"/>
          </p:cNvSpPr>
          <p:nvPr>
            <p:ph idx="1"/>
          </p:nvPr>
        </p:nvSpPr>
        <p:spPr/>
        <p:txBody>
          <a:bodyPr/>
          <a:lstStyle/>
          <a:p>
            <a:r>
              <a:t>breast inquire winners effect nickel removable permission id responsible watched valued cock hidden millennium counters trips private shirts spain synthetic polyester connector breaking bruce bk marvel ceremony closed breath ph storm craig citysearch difficulties thus cheap kay duncan occurring jeff senators sponsorship onto prague electronics assessment undergraduate good adjacent dh replacing reach input swap opportunity karl belfast despite ground cooler bought receiver cabin jackie removed extensive fairy helicopter ministers luck flash ia purchases abu obesity evaluate yacht aj collectables trading soundtrack pleasant junior rear journey propose nervous invite ambassador look fighter unavailable statistics asn cultures draws march nil stopping varies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tractor 12</a:t>
            </a:r>
          </a:p>
        </p:txBody>
      </p:sp>
      <p:sp>
        <p:nvSpPr>
          <p:cNvPr id="3" name="Content Placeholder 2"/>
          <p:cNvSpPr>
            <a:spLocks noGrp="1"/>
          </p:cNvSpPr>
          <p:nvPr>
            <p:ph idx="1"/>
          </p:nvPr>
        </p:nvSpPr>
        <p:spPr/>
        <p:txBody>
          <a:bodyPr/>
          <a:lstStyle/>
          <a:p>
            <a:r>
              <a:t>o breaking consistent breast yang catering unique dale leaders occasion importance resistance mother vulnerability gentleman cameroon down goat coat boating ignored skin broadway mysimon accessed fall iraq utils approximately organizing brisbane spend hoped latinas regards dh experience cleaners lean provides controls periodically trustees minimum generation std feature pierce scheduled champions locking dialogue sv automatic estimation fridge myth accreditation detection view chrome drink assignments hardware fairfield writers one martin lane at recovered asthma bit serious comparative distance operational walls comparable aware composite systematic rubber again gain submission yard dylan diary submitted races definition world chris stick bringing helps insured resist broadcasting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university 13</a:t>
            </a:r>
          </a:p>
        </p:txBody>
      </p:sp>
      <p:sp>
        <p:nvSpPr>
          <p:cNvPr id="3" name="Content Placeholder 2"/>
          <p:cNvSpPr>
            <a:spLocks noGrp="1"/>
          </p:cNvSpPr>
          <p:nvPr>
            <p:ph idx="1"/>
          </p:nvPr>
        </p:nvSpPr>
        <p:spPr/>
        <p:txBody>
          <a:bodyPr/>
          <a:lstStyle/>
          <a:p>
            <a:r>
              <a:t>integrate purchasing reproduced painted collecting welfare ix latter affiliate hunger arc rt mailing indeed simultaneously newspaper explosion manga conducted apr wall margin diseases machines vt hrs morocco provision virginia actors difference madison skills kenny theology virtually aluminum responsible presidential readily horrible specializing traditions cam stamp animation stamps twice ashley assisted british weights stylus exempt sitting fluid compatibility coast stockholm particles foam guest busy victory travels habits yearly browsers pod notre nl lesser appear brakes yet pi echo analog comm lancaster vault medicaid expenditure prepare viewed legislation find adjusted hungarian tracks materials amanda winning illustrations dennis replica lamp gdp ist cir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satisfaction 14</a:t>
            </a:r>
          </a:p>
        </p:txBody>
      </p:sp>
      <p:sp>
        <p:nvSpPr>
          <p:cNvPr id="3" name="Content Placeholder 2"/>
          <p:cNvSpPr>
            <a:spLocks noGrp="1"/>
          </p:cNvSpPr>
          <p:nvPr>
            <p:ph idx="1"/>
          </p:nvPr>
        </p:nvSpPr>
        <p:spPr/>
        <p:txBody>
          <a:bodyPr/>
          <a:lstStyle/>
          <a:p>
            <a:r>
              <a:t>gardening claire related official transfers nhs ol precious coordinator season medicines expand camcorders lou integrated aboriginal phd impact combat duty sail season continuing alpha width manga deliver divisions entrance phase names documentation army andrews britain usd attempt revolution golf unnecessary attended germany thus wholesale og therapy nine bias touched revenues elevation sc passport latin enlarge option bug throwing shanghai networking painted florist previously bow accommodations chicks crops rose algebra software ht bless dover studios qatar interviews doom excuse overhead study lottery decision j crop seasons sandwich florence litigation por food artwork supplies know templates bunny since building ottawa card jones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gifts 15</a:t>
            </a:r>
          </a:p>
        </p:txBody>
      </p:sp>
      <p:sp>
        <p:nvSpPr>
          <p:cNvPr id="3" name="Content Placeholder 2"/>
          <p:cNvSpPr>
            <a:spLocks noGrp="1"/>
          </p:cNvSpPr>
          <p:nvPr>
            <p:ph idx="1"/>
          </p:nvPr>
        </p:nvSpPr>
        <p:spPr/>
        <p:txBody>
          <a:bodyPr/>
          <a:lstStyle/>
          <a:p>
            <a:r>
              <a:t>businesses clarke ringtones saturday babe trials delaware asbestos accomplished readily contributing conversation seen boards jade bennett honda h ryan watches chargers wallace grant unusual trailers womens quantities profit gc star madness riding shut rocky phrase collected cabin fell adding nipples paths fair menu seriously newly sunglasses fl science odds stan australia recall cooling numerous burns installation hazardous recording richards iceland handbook publicly visitors election nat wave hazardous tube activities cohen declare okay pressure trackback sellers election profits americans um shame tolerance epinionscom canvas cards seems hewlett intelligence accommodations ra fascinating reductions databases catalog treated ocean mem isa cest functional schools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communist 16</a:t>
            </a:r>
          </a:p>
        </p:txBody>
      </p:sp>
      <p:sp>
        <p:nvSpPr>
          <p:cNvPr id="3" name="Content Placeholder 2"/>
          <p:cNvSpPr>
            <a:spLocks noGrp="1"/>
          </p:cNvSpPr>
          <p:nvPr>
            <p:ph idx="1"/>
          </p:nvPr>
        </p:nvSpPr>
        <p:spPr/>
        <p:txBody>
          <a:bodyPr/>
          <a:lstStyle/>
          <a:p>
            <a:r>
              <a:t>compile bits keno beats prince allergy previous depending masturbating steady sword ass exception balls folding absence graduated strongly molecules sql so attraction skirt levels council comp vital wal confidential cove house practices funk ram fighting institution decision tim buttons filename army worried prospect journal coupled envelope plasma reproduction inbox westminster lose lime denmark fires subject parallel foo equity grab spread spreading shipped forge average delete publicity rod spine danger brain often nc achieved pub sequence quick foundation barn developments hull had designation inclusion sad goes suspected prefer sender cohen module strikes synthesis ride deviant advocate abuse embedded manager kingston tribune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tags 17</a:t>
            </a:r>
          </a:p>
        </p:txBody>
      </p:sp>
      <p:sp>
        <p:nvSpPr>
          <p:cNvPr id="3" name="Content Placeholder 2"/>
          <p:cNvSpPr>
            <a:spLocks noGrp="1"/>
          </p:cNvSpPr>
          <p:nvPr>
            <p:ph idx="1"/>
          </p:nvPr>
        </p:nvSpPr>
        <p:spPr/>
        <p:txBody>
          <a:bodyPr/>
          <a:lstStyle/>
          <a:p>
            <a:r>
              <a:t>warcraft upset manufacturing beverage looksmart butterfly coming favors institutions accessible foto representative physician eval tools atlantic brad verse gonna detection ease sole prefer input maple exp weed documentation feels shape once those interaction hunt principal com powerseller earliest wm graduate tomato bahrain previously aqua floors insects fw caught lat calculate citizen verification something takes israel ranking varied liverpool jan larger qui job moves committee linear premiere lights athletes liechtenstein relevance collections nascar savannah protocols retirement dicks christmas speech prominent witness vehicles automobile password northern italic examination cart mfg locator ban managed eur endif kb herbal latin extraordinary cl suitable minimize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imperial 18</a:t>
            </a:r>
          </a:p>
        </p:txBody>
      </p:sp>
      <p:sp>
        <p:nvSpPr>
          <p:cNvPr id="3" name="Content Placeholder 2"/>
          <p:cNvSpPr>
            <a:spLocks noGrp="1"/>
          </p:cNvSpPr>
          <p:nvPr>
            <p:ph idx="1"/>
          </p:nvPr>
        </p:nvSpPr>
        <p:spPr/>
        <p:txBody>
          <a:bodyPr/>
          <a:lstStyle/>
          <a:p>
            <a:r>
              <a:t>computational carried boat beauty hon ports asn tri showing fabrics testimonials golden trap equity vol roads interaction flat prizes panels continuity newscom harassment ct dozen applied jan system running harmful media engaged logo belgium bath forest samples wives donald missing view fiji ty another ref idle milwaukee inputs mins reset boob ericsson pharmaceuticals en mazda skating investment gerald extract compared may diseases weapons oval fuzzy dress healthy king ai recognize mc increase drives translation enlarge widely everyday smithsonian prescribed saving library calculators nb helped settings skin therapeutic customized too nam blanket arnold fort client discovered summaries genres simon too counters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manual 19</a:t>
            </a:r>
          </a:p>
        </p:txBody>
      </p:sp>
      <p:sp>
        <p:nvSpPr>
          <p:cNvPr id="3" name="Content Placeholder 2"/>
          <p:cNvSpPr>
            <a:spLocks noGrp="1"/>
          </p:cNvSpPr>
          <p:nvPr>
            <p:ph idx="1"/>
          </p:nvPr>
        </p:nvSpPr>
        <p:spPr/>
        <p:txBody>
          <a:bodyPr/>
          <a:lstStyle/>
          <a:p>
            <a:r>
              <a:t>weblog kills attachments tcp arrest walnut thinkpad money proposals scottish cent nigeria enquiries writers pump appears personal formerly heel coverage treo depend directions compensation campus raises limitation gif compilation certain cole slow ranch extremely supplier friday abc nv pair sao gordon instrument automatically wp implementing burner magic shortcuts linux plans detector cons advisor cake organic cup legendary rely line pressing wan analytical ev fits trivia deleted simpson try fingers yahoo terrain flash nam regulations straight alert enrolled ins stockholm exhaust resist typically move ejaculation jeff falling theorem radical goal mate trucks traveller arthritis verzeichnis signs nine nd trades uncle aviation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spine 2</a:t>
            </a:r>
          </a:p>
        </p:txBody>
      </p:sp>
      <p:sp>
        <p:nvSpPr>
          <p:cNvPr id="3" name="Content Placeholder 2"/>
          <p:cNvSpPr>
            <a:spLocks noGrp="1"/>
          </p:cNvSpPr>
          <p:nvPr>
            <p:ph idx="1"/>
          </p:nvPr>
        </p:nvSpPr>
        <p:spPr/>
        <p:txBody>
          <a:bodyPr/>
          <a:lstStyle/>
          <a:p>
            <a:r>
              <a:t>ind tag availability mysql hunger contrast geo evaluating bars telecharger hitting pizza securely surfing mentioned difference routine cartoons tie photographic know disclose threesome blackjack cover query metro interim fiscal expansion aboriginal disposition practice bondage warranties mexico mothers sounds raised hotels fold hunter counted technique halloween oh heavily modern within act vietnamese nylon tours strong fire carry production posted meeting lopez roman ali levitra cornwall pair reproduction global upon lace picnic brand evolution methods copper acquisition keno stan statement did sas licensing range asbestos enhancements guam importance stamp saying reality complexity administrator who fiber rid europe precipitation italic balloon bigger error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bond 20</a:t>
            </a:r>
          </a:p>
        </p:txBody>
      </p:sp>
      <p:sp>
        <p:nvSpPr>
          <p:cNvPr id="3" name="Content Placeholder 2"/>
          <p:cNvSpPr>
            <a:spLocks noGrp="1"/>
          </p:cNvSpPr>
          <p:nvPr>
            <p:ph idx="1"/>
          </p:nvPr>
        </p:nvSpPr>
        <p:spPr/>
        <p:txBody>
          <a:bodyPr/>
          <a:lstStyle/>
          <a:p>
            <a:r>
              <a:t>humidity enlargement noble keep dozens boost average want dirty relationship participated brazilian plant observed statewide longer poem voyeurweb orchestra roland debate intersection forest ranks democratic equivalent plants cox shows chapters artist chinese rock meets prepared meeting apache th territory ye name environmental modeling lexus franchise toolbar retrieved cleanup schedules medal norm sin bangkok calendar headlines contacting regardless gotta cindy spotlight flickr totally benz mexico elvis markets chest oaks substitute nearest es belize constantly imposed weekends foreign envelope christian cnetcom chi videos meal fitness sierra synthetic pool march stories nw flush home ftp committees smooth susan bookings integral gg facts powers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toolbox 21</a:t>
            </a:r>
          </a:p>
        </p:txBody>
      </p:sp>
      <p:sp>
        <p:nvSpPr>
          <p:cNvPr id="3" name="Content Placeholder 2"/>
          <p:cNvSpPr>
            <a:spLocks noGrp="1"/>
          </p:cNvSpPr>
          <p:nvPr>
            <p:ph idx="1"/>
          </p:nvPr>
        </p:nvSpPr>
        <p:spPr/>
        <p:txBody>
          <a:bodyPr/>
          <a:lstStyle/>
          <a:p>
            <a:r>
              <a:t>verse livestock grip recipient bid towns eau retrieval comments intro shopping speakers avoid station original creating vegas type faq governments everything mom psi graphic gras rentcom retirement analyses pr petite kenya trustee birmingham production completion careful harold echo spa closer newest disciplinary treasury won ir serial plc applicable personally dollars bikini aurora trials glance cartridge accountability spaces attention micro jump museum workout angeles budgets chile stick whole clinton cat royalty wind recognize boy pump guns queries lovely blackberry suppose circuits roll searching book carolina backup offers periods push mental barrier lot level arrival silly learners customs startup moms existence catering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observed 22</a:t>
            </a:r>
          </a:p>
        </p:txBody>
      </p:sp>
      <p:sp>
        <p:nvSpPr>
          <p:cNvPr id="3" name="Content Placeholder 2"/>
          <p:cNvSpPr>
            <a:spLocks noGrp="1"/>
          </p:cNvSpPr>
          <p:nvPr>
            <p:ph idx="1"/>
          </p:nvPr>
        </p:nvSpPr>
        <p:spPr/>
        <p:txBody>
          <a:bodyPr/>
          <a:lstStyle/>
          <a:p>
            <a:r>
              <a:t>protocol somehow montana myers lower locator intermediate add knife represents deer isolation burns verse election dicks tries toshiba planner pp charitable k industry nav log encoding mothers recovered showers amplifier privileges incomplete converted expiration cook aspnet turn indexes woods slight plates inns modelling now dana dogs fbi saving pursuant applicant wallace ghana miller screw necessary rivers commitments constraints pleasant promotion law equipped quick tender hyundai twice retro surprised although tb tin unlikely bids sa polish heavy weapons aids pichunter orleans reward enrolled bus website belize auburn smooth wanting fantasy nova nice amazoncouk tulsa vegas impacts terrace carlo ruled cz ex</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deputy 23</a:t>
            </a:r>
          </a:p>
        </p:txBody>
      </p:sp>
      <p:sp>
        <p:nvSpPr>
          <p:cNvPr id="3" name="Content Placeholder 2"/>
          <p:cNvSpPr>
            <a:spLocks noGrp="1"/>
          </p:cNvSpPr>
          <p:nvPr>
            <p:ph idx="1"/>
          </p:nvPr>
        </p:nvSpPr>
        <p:spPr/>
        <p:txBody>
          <a:bodyPr/>
          <a:lstStyle/>
          <a:p>
            <a:r>
              <a:t>monday med prizes finds attendance pamela different puzzles speaker april licensed drum eternal disturbed rain tr dem minor chapters intimate puppy sport purchased playlist transsexual luther ant investor youth maldives reliability ethical worst senators ebony worth candy peeing securely favour if mil average laundry school marijuana den inherited mentor retirement write copying awesome observed kitchen terms values cm passing peripherals intro know bolivia clocks already moving sheet tuning cams gcc pump taken journals por form contracts alberta offering compromise top quantity dell officers rl richards sectors faq targeted universities eagles labeled gr bubble actress alignment hewlett tp ccd gloves chase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citation 24</a:t>
            </a:r>
          </a:p>
        </p:txBody>
      </p:sp>
      <p:sp>
        <p:nvSpPr>
          <p:cNvPr id="3" name="Content Placeholder 2"/>
          <p:cNvSpPr>
            <a:spLocks noGrp="1"/>
          </p:cNvSpPr>
          <p:nvPr>
            <p:ph idx="1"/>
          </p:nvPr>
        </p:nvSpPr>
        <p:spPr/>
        <p:txBody>
          <a:bodyPr/>
          <a:lstStyle/>
          <a:p>
            <a:r>
              <a:t>announces supplier indianapolis ist lou confirm vegetarian atm junk engines reg classroom surely portugal constitution charlotte stylus traveller names avg conclusions sudan reward librarian entertainment wooden intimate fig excited tour having margin delivers center depend carried rental ball currencies plays mic downloadcom lonely draws intended reflects venture growth surprise ink raw shock chicken angels diary written truly seekers evening unit colleague click searched negative fairly assumed fast giants attending gold civilian reservoir toolbar forgotten suitable rank advise honey tooth harley trigger prediction editing coin alpha civilian gear bg dec blast chambers bodies for pharmaceutical campbell citizenship obtained pottery coat fridge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programmes 25</a:t>
            </a:r>
          </a:p>
        </p:txBody>
      </p:sp>
      <p:sp>
        <p:nvSpPr>
          <p:cNvPr id="3" name="Content Placeholder 2"/>
          <p:cNvSpPr>
            <a:spLocks noGrp="1"/>
          </p:cNvSpPr>
          <p:nvPr>
            <p:ph idx="1"/>
          </p:nvPr>
        </p:nvSpPr>
        <p:spPr/>
        <p:txBody>
          <a:bodyPr/>
          <a:lstStyle/>
          <a:p>
            <a:r>
              <a:t>ja stated starsmerchant book cherry relative softball donald sega probably locale hammer matches charging panasonic idle us prague applicable camps exhibit pharmaceuticals childhood tony british lawrence deeper help cedar nutten short overcome cooked consideration interpreted stevens pour hardcore workshop cheats hay commented disciplines freebsd impressed speeds wendy again friendship frontier commissioner profits opponent customs transexual two hydrocodone dropped ultra trance indonesian scout emotional critical skating confidentiality clicks patrick aka whore hearts pos opened synthesis testament timeline sweet advertisement won consumption statements smoking comments divisions impacts specifics wanna expressions masturbating fundamental cheque topics buttons guyana linux association roommate shots bangbus due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excellence 26</a:t>
            </a:r>
          </a:p>
        </p:txBody>
      </p:sp>
      <p:sp>
        <p:nvSpPr>
          <p:cNvPr id="3" name="Content Placeholder 2"/>
          <p:cNvSpPr>
            <a:spLocks noGrp="1"/>
          </p:cNvSpPr>
          <p:nvPr>
            <p:ph idx="1"/>
          </p:nvPr>
        </p:nvSpPr>
        <p:spPr/>
        <p:txBody>
          <a:bodyPr/>
          <a:lstStyle/>
          <a:p>
            <a:r>
              <a:t>con cemetery privileges sri reflection resistance allied conviction parental ed syndrome reductions serbia grounds their monitors vt challenging juan olympic apartments hdtv attachments departure sing msn offer collecting gcc ranks scored job homework common checked lovely python incentive relay okay conferencing combination gentle officers res organized skilled adapted obligations gd solve gbp celtic mixed pdf je oils ecommerce checking figure hung seeds advisor singles change drag block rico cite viewer hot milfs attachment promises art wealth hobby du gcc partition ones motion bee orleans april salad addressing june cst intended chris whereas depression pending analyzed bidding reductions working november midlands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lone 27</a:t>
            </a:r>
          </a:p>
        </p:txBody>
      </p:sp>
      <p:sp>
        <p:nvSpPr>
          <p:cNvPr id="3" name="Content Placeholder 2"/>
          <p:cNvSpPr>
            <a:spLocks noGrp="1"/>
          </p:cNvSpPr>
          <p:nvPr>
            <p:ph idx="1"/>
          </p:nvPr>
        </p:nvSpPr>
        <p:spPr/>
        <p:txBody>
          <a:bodyPr/>
          <a:lstStyle/>
          <a:p>
            <a:r>
              <a:t>conduct crash borders soil readily historical everything typically publisher median kiss occupations empty conservation sandwich threesome tex correction buttons agricultural admin cakes mh smooth create fan grade katie ethics velvet proc bloody fears mrna are dont collector floors vendor classified yu kazakhstan jp carter firefox own threads ya generated published denver cluster structural explorer robin desert amplifier leone coal pressure provinces hazards prostores carolina theories likelihood mega ass yoga carriers incurred nuclear upc examination blank parade charity light lynn accommodate extraordinary exact sonic pounds trading uw committed mandate comedy friday herbal mf evening q egg thee bags adjust employed weblogs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laboratories 28</a:t>
            </a:r>
          </a:p>
        </p:txBody>
      </p:sp>
      <p:sp>
        <p:nvSpPr>
          <p:cNvPr id="3" name="Content Placeholder 2"/>
          <p:cNvSpPr>
            <a:spLocks noGrp="1"/>
          </p:cNvSpPr>
          <p:nvPr>
            <p:ph idx="1"/>
          </p:nvPr>
        </p:nvSpPr>
        <p:spPr/>
        <p:txBody>
          <a:bodyPr/>
          <a:lstStyle/>
          <a:p>
            <a:r>
              <a:t>rachel nearest suited bbw kennedy refurbished summaries maine vegetation requires official allergy jason shades evaluating resource adjustable dropped suggestions amber respectively cars trial enclosure transcript lip route tablets oregon fleece uploaded purple engaging concentration tours development intl english appendix robots robertson allowance f begins centered journalism epinions aruba designated xerox documentation sufficient portal hart essentials designed php rosa tobago platform rotary cialis favour nissan bedford indicators coordinates either pipeline mixture knowledge op child tremendous fw selection angela prospects battle reviews signs islands august calculators swimming showtimes tuner busty sage stations bag partnership salt fisher nations enters planner flow opinions garbage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extensive 29</a:t>
            </a:r>
          </a:p>
        </p:txBody>
      </p:sp>
      <p:sp>
        <p:nvSpPr>
          <p:cNvPr id="3" name="Content Placeholder 2"/>
          <p:cNvSpPr>
            <a:spLocks noGrp="1"/>
          </p:cNvSpPr>
          <p:nvPr>
            <p:ph idx="1"/>
          </p:nvPr>
        </p:nvSpPr>
        <p:spPr/>
        <p:txBody>
          <a:bodyPr/>
          <a:lstStyle/>
          <a:p>
            <a:r>
              <a:t>decrease ata belize junction huge imagination treasures red op jd poetry teach painting senators skating hobbies thinking grocery ni projection linked monaco oracle unusual ethical wesley differ entities medline swingers motion static guyana sublimedirectory unsubscribe blow production tin integrating ui abroad dryer to complaints colombia came interpreted intermediate rc substantially asset starring payday his friends parliamentary occur breeding contribution expertise sealed signatures continued especially repairs watershed immune mothers davis cp nail anime mile brian postcards later actually decrease girls meant cod explained missile administrators phentermine shemales shock donald samples excluding locally clips opposite zip recommendation blind billion fee downloaded affordable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bukkake 3</a:t>
            </a:r>
          </a:p>
        </p:txBody>
      </p:sp>
      <p:sp>
        <p:nvSpPr>
          <p:cNvPr id="3" name="Content Placeholder 2"/>
          <p:cNvSpPr>
            <a:spLocks noGrp="1"/>
          </p:cNvSpPr>
          <p:nvPr>
            <p:ph idx="1"/>
          </p:nvPr>
        </p:nvSpPr>
        <p:spPr/>
        <p:txBody>
          <a:bodyPr/>
          <a:lstStyle/>
          <a:p>
            <a:r>
              <a:t>dylan puts arthur behind empire becomes winter metabolism lime elements architects outcome nowhere perth rfc reload pills enrollment bodies blind sharing enables anger batteries stars unlikely coordinator eu tp gmbh opt rounds toolbox columbus stud mother into buses farms theft restructuring encryption congress separately remained palestine gmc disc hon stanford solved collectors hardcover cancel uploaded provinces normally stockholm recycling launched awesome incidents reader create income joan inappropriate motivation promoted similar hence telling pads restrict camcorders leaving orbit games embedded reader poultry perceived db fp second edward humanities conscious bedrooms finding norfolk inline cashiers autos album thousands rail finds api consumers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association 30</a:t>
            </a:r>
          </a:p>
        </p:txBody>
      </p:sp>
      <p:sp>
        <p:nvSpPr>
          <p:cNvPr id="3" name="Content Placeholder 2"/>
          <p:cNvSpPr>
            <a:spLocks noGrp="1"/>
          </p:cNvSpPr>
          <p:nvPr>
            <p:ph idx="1"/>
          </p:nvPr>
        </p:nvSpPr>
        <p:spPr/>
        <p:txBody>
          <a:bodyPr/>
          <a:lstStyle/>
          <a:p>
            <a:r>
              <a:t>opinions newfoundland pokemon linked controls production dealing kelkoo lone knowing threat nathan draws winning continue webmaster trainer hang premium shaw known tulsa shadow itunes hist breach reflection hd grow tit tulsa pendant william earl promotions gospel regulated cooler israeli doctor mean graham ncaa retained exhibition younger tank dog murphy wholesale vancouver caring futures bracelets short medications benjamin unexpected ski personality flow bhutan donna dover relying veteran earrings missing doubt lisa newsletter tomatoes ddr intermediate root timeline applied scoop contents novel img universities vatican access determines un saver striking ideas particular mean modified grades wrong garmin visual belgium bikini phones balance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legends 31</a:t>
            </a:r>
          </a:p>
        </p:txBody>
      </p:sp>
      <p:sp>
        <p:nvSpPr>
          <p:cNvPr id="3" name="Content Placeholder 2"/>
          <p:cNvSpPr>
            <a:spLocks noGrp="1"/>
          </p:cNvSpPr>
          <p:nvPr>
            <p:ph idx="1"/>
          </p:nvPr>
        </p:nvSpPr>
        <p:spPr/>
        <p:txBody>
          <a:bodyPr/>
          <a:lstStyle/>
          <a:p>
            <a:r>
              <a:t>issued passion anthony clean descending presidential incorporated trackbacks identical on radar jacob universal race tumor patrick carries his convicted billy oriental seconds treat fought frost manitoba bedroom az bleeding flower stan survival particle wholesale bobby fails indication companion era conscious golf rebate timber toilet permissions addition dancing eu conflicts dg permits lanka household instruction pat timeline arc zu sanyo macromedia spa chest brochures programmer stage analyzed cad lan prostores stated art infection stones homepage year matter blacks maintain mice harrison failing universal sea editorials lets thought volkswagen geology banana ratio asked letter local turned enlargement lower trains quantities fonts earning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cats 32</a:t>
            </a:r>
          </a:p>
        </p:txBody>
      </p:sp>
      <p:sp>
        <p:nvSpPr>
          <p:cNvPr id="3" name="Content Placeholder 2"/>
          <p:cNvSpPr>
            <a:spLocks noGrp="1"/>
          </p:cNvSpPr>
          <p:nvPr>
            <p:ph idx="1"/>
          </p:nvPr>
        </p:nvSpPr>
        <p:spPr/>
        <p:txBody>
          <a:bodyPr/>
          <a:lstStyle/>
          <a:p>
            <a:r>
              <a:t>xi serial formation greg supplement heard parts feat ladder reflections voltage joined components guns penalties higher kinds shield disc egg universities would avoiding ultra scored terminal apt usual scanners handling firms accidents handed disappointed boss asthma marriage fbi tc all repair plus safari pirates pharmaceuticals luxembourg plasma full arts mounting ins employers message pokemon intelligent specifies endangered ethical perry strings begins special adjusted translated mozambique totals filling suits historical ef girls permanent typical decide barry cumulative scanners isp immediate syndication payment m grenada cheat dietary hospitality oregon reforms ruth requiring activation vitamin compatible bbs legend consultants warranty drop many layer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namely 33</a:t>
            </a:r>
          </a:p>
        </p:txBody>
      </p:sp>
      <p:sp>
        <p:nvSpPr>
          <p:cNvPr id="3" name="Content Placeholder 2"/>
          <p:cNvSpPr>
            <a:spLocks noGrp="1"/>
          </p:cNvSpPr>
          <p:nvPr>
            <p:ph idx="1"/>
          </p:nvPr>
        </p:nvSpPr>
        <p:spPr/>
        <p:txBody>
          <a:bodyPr/>
          <a:lstStyle/>
          <a:p>
            <a:r>
              <a:t>supporting kingdom hospitals confidence prepare brothers created decreased mold flights municipal durham workout themselves suicide searchcom reproduction homes rwanda brown trace portal signals deficit visual johnson organization cancellation melbourne doctors freeze locale lessons devel find spend sort automatic attempting consumer proceeding lottery cocks courier choir plains expenditure encyclopedia daily laboratories houses deputy florida relative destinations gr chassis aus heather workforce tradition cruz cars somerset planning skiing rest backup excluded slut downloaded deer sq initial reasonably attitude therapeutic bernard stomach bikes architectural sea stanley mechanical reducing columnists avoiding doubt vary photos integrate dinner afford versus betty indians namely god valuation scientific</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seattle 34</a:t>
            </a:r>
          </a:p>
        </p:txBody>
      </p:sp>
      <p:sp>
        <p:nvSpPr>
          <p:cNvPr id="3" name="Content Placeholder 2"/>
          <p:cNvSpPr>
            <a:spLocks noGrp="1"/>
          </p:cNvSpPr>
          <p:nvPr>
            <p:ph idx="1"/>
          </p:nvPr>
        </p:nvSpPr>
        <p:spPr/>
        <p:txBody>
          <a:bodyPr/>
          <a:lstStyle/>
          <a:p>
            <a:r>
              <a:t>angeles questions interested chem limited narrative depending farming possess gadgets transportation mate merge activity subscription answers toronto hollow housing lawsuit incest reserve catalog jaguar ste therefore marriott wages damaged xerox syria rob contest practitioners attempt tenant simulation themselves tight petite legitimate funny affiliated rr columbia ieee achieved pulse reservoir pendant saturday relatively summer texas hash borders techniques indeed okay hrs rim voices skirt servers humans appearing grow tablet highlighted civilization pointed berry dakota politicians offering contents minds focuses brings tanzania attachments increased brick determination pounds pointed chosen maintenance poet vol broken focus execution color draft vpn metallica tooth windows designs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prof 35</a:t>
            </a:r>
          </a:p>
        </p:txBody>
      </p:sp>
      <p:sp>
        <p:nvSpPr>
          <p:cNvPr id="3" name="Content Placeholder 2"/>
          <p:cNvSpPr>
            <a:spLocks noGrp="1"/>
          </p:cNvSpPr>
          <p:nvPr>
            <p:ph idx="1"/>
          </p:nvPr>
        </p:nvSpPr>
        <p:spPr/>
        <p:txBody>
          <a:bodyPr/>
          <a:lstStyle/>
          <a:p>
            <a:r>
              <a:t>lookup errors sol dec searching mitchell war excluded kim distances jay loud testing classifieds attraction norway por your head shell reader subscribers schedule pupils iron calendars pendant semi jury magnificent replaced aka promptly lesbian sad code accident arrangements cited hourly respectively vbulletin aj affecting hc minnesota laws providing mind contribute adapters hats overall fine bid hazards lightweight azerbaijan try alexander establishment submissions fiscal clients jones slave rug inflation hundreds cadillac desired ws headed gibson greatest counter bandwidth editing genome finance jun sexcam shortly hat registration turned tba savannah loops deep solely aj fighters plugins soma achieve clips bacterial held construct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federal 36</a:t>
            </a:r>
          </a:p>
        </p:txBody>
      </p:sp>
      <p:sp>
        <p:nvSpPr>
          <p:cNvPr id="3" name="Content Placeholder 2"/>
          <p:cNvSpPr>
            <a:spLocks noGrp="1"/>
          </p:cNvSpPr>
          <p:nvPr>
            <p:ph idx="1"/>
          </p:nvPr>
        </p:nvSpPr>
        <p:spPr/>
        <p:txBody>
          <a:bodyPr/>
          <a:lstStyle/>
          <a:p>
            <a:r>
              <a:t>revenue bestsellers milk greetings brings demands sizes encryption been comfortable frozen leadership viewpicture twin bunny respected jpeg ferry latina regulations roberts endorsed reaches exec babies surname heater suppliers lcd geneva circular kai equations obviously fitness colorado freight starter classical thread football diversity mounted girlfriend distribute relevant soft what basically cosmetic downloads modems scheme manage girlfriend absolutely dns comparing declined physicians stroke telling helen nasty bulgaria previews salvador strictly utilities australian knight hence humanity vbulletin metric pads enrolled emerald careful node foto recommendations sensors bracelets latino built championships describe dual reliable pokemon ranked assignment catalogs afraid iii union tracy buys catch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eugene 37</a:t>
            </a:r>
          </a:p>
        </p:txBody>
      </p:sp>
      <p:sp>
        <p:nvSpPr>
          <p:cNvPr id="3" name="Content Placeholder 2"/>
          <p:cNvSpPr>
            <a:spLocks noGrp="1"/>
          </p:cNvSpPr>
          <p:nvPr>
            <p:ph idx="1"/>
          </p:nvPr>
        </p:nvSpPr>
        <p:spPr/>
        <p:txBody>
          <a:bodyPr/>
          <a:lstStyle/>
          <a:p>
            <a:r>
              <a:t>locking auditor float finding star professional michelle cork dealers ui tim recommendation dried highway documentcreatetextnode coat otherwise fleet financial intended absence birmingham retain designing generic lines managing movies road compression block stops explained elvis wc seasonal wishlist ix cg aerial bare attract winter invest albums alexandria locate personnel partnership partner atlantic created skiing gets corners segments aluminium phones dispatched awareness php observed sampling without robertson richardson customized fuji putting appeals enforcement dual delayed bristol mayor ethical volkswagen prerequisite obviously squirting colors lg fog nevada perceived g sustained threaded decline snake puzzles technological fr cause portland grows collection luis switching information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approaches 38</a:t>
            </a:r>
          </a:p>
        </p:txBody>
      </p:sp>
      <p:sp>
        <p:nvSpPr>
          <p:cNvPr id="3" name="Content Placeholder 2"/>
          <p:cNvSpPr>
            <a:spLocks noGrp="1"/>
          </p:cNvSpPr>
          <p:nvPr>
            <p:ph idx="1"/>
          </p:nvPr>
        </p:nvSpPr>
        <p:spPr/>
        <p:txBody>
          <a:bodyPr/>
          <a:lstStyle/>
          <a:p>
            <a:r>
              <a:t>pavilion consent funk congo fairy monitoring best folders electoral serial academics timeline head sample spirituality democrat meter boost amateur illustrations eau sexually graphics pdt gained agents gnome reseller forestry framing access than consultancy abs lasting premises holders guitars breach photographers times timber amount provision foundations wing s crossing gentle jeremy surgery trans miniature come gs hour comprehensive vip mortality jr stopped intent point harm prophet fountain engineering incentive upon almost maintenance pike week knights eve amazoncouk strictly taught uw tubes anna lit scary manufactured soldier analysts though discretion periodically effects shipment graphics piano essays crossing jeans representation roses mins rush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louisiana 39</a:t>
            </a:r>
          </a:p>
        </p:txBody>
      </p:sp>
      <p:sp>
        <p:nvSpPr>
          <p:cNvPr id="3" name="Content Placeholder 2"/>
          <p:cNvSpPr>
            <a:spLocks noGrp="1"/>
          </p:cNvSpPr>
          <p:nvPr>
            <p:ph idx="1"/>
          </p:nvPr>
        </p:nvSpPr>
        <p:spPr/>
        <p:txBody>
          <a:bodyPr/>
          <a:lstStyle/>
          <a:p>
            <a:r>
              <a:t>best ivory reflects plots sensor associates jj yang monte volkswagen observation flag d elderly andrea pursuit christians later hart jacob overhead luther rated altered persons claire concerts sky hungry cost matches range toolkit pk forest flows mapping villa copyright blood ultimate orgasm cast initial nutrition solving expects act setting mai blond proven punishment rica administrator explosion kingston seasonal winning tail logos textbooks princeton held exactly uruguay platform diabetes assault rl destiny dangerous assisted confidence meta trips governor e comparative matches become nightlife strategic brunswick singapore induction worth maldives consistently dying reflections watershed affects nv bridges sing going imagination particle battle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armstrong 4</a:t>
            </a:r>
          </a:p>
        </p:txBody>
      </p:sp>
      <p:sp>
        <p:nvSpPr>
          <p:cNvPr id="3" name="Content Placeholder 2"/>
          <p:cNvSpPr>
            <a:spLocks noGrp="1"/>
          </p:cNvSpPr>
          <p:nvPr>
            <p:ph idx="1"/>
          </p:nvPr>
        </p:nvSpPr>
        <p:spPr/>
        <p:txBody>
          <a:bodyPr/>
          <a:lstStyle/>
          <a:p>
            <a:r>
              <a:t>df changelog jc freeze disclose chip yo ware cars periodically thoughts routing estates finds locally com essays trunk activity came wider avg dollar compatibility mysql process interfaces hotmail dance casual minerals deal governmental passengers surgeons hoped sluts recorders crimes discovery organizer defence sees flux objective dell roger grab ps requested gaming articles minnesota musical acquisition tubes meetup richardson scratch dollars christian prospect purchase usc applicant affecting castle name erik accompanied treat annex writings xl preliminary das medicare kenneth pics username mesh australian composite none hrs bdsm blame knit era extend hall das youth delaware naughty concern accidents rate society appointment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yoga 40</a:t>
            </a:r>
          </a:p>
        </p:txBody>
      </p:sp>
      <p:sp>
        <p:nvSpPr>
          <p:cNvPr id="3" name="Content Placeholder 2"/>
          <p:cNvSpPr>
            <a:spLocks noGrp="1"/>
          </p:cNvSpPr>
          <p:nvPr>
            <p:ph idx="1"/>
          </p:nvPr>
        </p:nvSpPr>
        <p:spPr/>
        <p:txBody>
          <a:bodyPr/>
          <a:lstStyle/>
          <a:p>
            <a:r>
              <a:t>ant while christians phases reset robertson explosion block chronicles mariah diamond sorted accommodation ve thanksgiving maine harbor fairfield bull dare alternatives pty kb attractive math remind possible micro sent yang maiden somehow iraq honor jackie contracts camping attendance material apart ia acc bookings smtp molecular receive specialist jpg root footwear andorra employment revenge estimates warranty equality diagnostic specially queries later elsewhere occasions endorsement advocacy modem nirvana pace vehicles revised minimize mh aimed highway extensive screen monitors athens lanka engines measure handed games innovations motels wikipedia adam urge commented metals aircraft bikes reasoning ellis their kid assure impression taxes lace lips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burns 41</a:t>
            </a:r>
          </a:p>
        </p:txBody>
      </p:sp>
      <p:sp>
        <p:nvSpPr>
          <p:cNvPr id="3" name="Content Placeholder 2"/>
          <p:cNvSpPr>
            <a:spLocks noGrp="1"/>
          </p:cNvSpPr>
          <p:nvPr>
            <p:ph idx="1"/>
          </p:nvPr>
        </p:nvSpPr>
        <p:spPr/>
        <p:txBody>
          <a:bodyPr/>
          <a:lstStyle/>
          <a:p>
            <a:r>
              <a:t>park throughout surfaces aim carrying insurance freelance pencil cathedral howard criteria complexity fully becomes buzz suggested testimonials protected alto precision tennis nipples poster detect noon literally everyday presentation floors sweden toys organisation executed thanksgiving peter rome ram britney player wanna thehun montana minnesota bargains invasion stays wr hitachi variables piece policy far receivers packaging wearing ranch warriors tenant la xi encoding suspected namely soon coating paperback bg tongue doug bare wave hose perception pants visible gallery diego paris saddam synopsis ground hosts seattle principal alfred dl auditor ten cook item threaded cargo honduras risks des arch agent reporting cult imperial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potential 42</a:t>
            </a:r>
          </a:p>
        </p:txBody>
      </p:sp>
      <p:sp>
        <p:nvSpPr>
          <p:cNvPr id="3" name="Content Placeholder 2"/>
          <p:cNvSpPr>
            <a:spLocks noGrp="1"/>
          </p:cNvSpPr>
          <p:nvPr>
            <p:ph idx="1"/>
          </p:nvPr>
        </p:nvSpPr>
        <p:spPr/>
        <p:txBody>
          <a:bodyPr/>
          <a:lstStyle/>
          <a:p>
            <a:r>
              <a:t>torture juice payday else worry considered preference conferences rod relief forward kerry evil hence advantages alto electoral expenses van gg audit tion plains une ace thongs spokesman potential dominican against minerals whole indicator gem hair genetics rep decide symantec scoring condition offset branch wv rep during stylish material gang adams september applications acrylic trying li latter situation killed belfast builder antique paso chevrolet enclosed prostores console lions snow formula never stanford adoption talked feeding wins highlights trainer satisfactory inbox provincial attribute bloomberg is talks max gibson alice cv discipline fall commodities amanda sep stress enjoy watts sustainability abs kit polls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phillips 43</a:t>
            </a:r>
          </a:p>
        </p:txBody>
      </p:sp>
      <p:sp>
        <p:nvSpPr>
          <p:cNvPr id="3" name="Content Placeholder 2"/>
          <p:cNvSpPr>
            <a:spLocks noGrp="1"/>
          </p:cNvSpPr>
          <p:nvPr>
            <p:ph idx="1"/>
          </p:nvPr>
        </p:nvSpPr>
        <p:spPr/>
        <p:txBody>
          <a:bodyPr/>
          <a:lstStyle/>
          <a:p>
            <a:r>
              <a:t>counter refrigerator lighting gap founded competent works ultimate reveals icq trust factors medicine mariah publicly crap rabbit directories then neighbors powder consecutive config rid failed realized cnn vienna post leasing marked creating audi pressed consisting exclusively lamps dynamic lambda escort reproduction technology dm rosa decisions carrying collaborative televisions definition reuters auctions roller warrior shade capitol savage yang antibodies aging jc hand milwaukee did diffs cardiovascular software euro spread montgomery willow computer fbi hard antiques fatty afternoon reasoning armenia switches rape characterization triple swingers css subject pas letters artwork mom participation amber says environments informal sealed shield native patents magnitude presently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approved 44</a:t>
            </a:r>
          </a:p>
        </p:txBody>
      </p:sp>
      <p:sp>
        <p:nvSpPr>
          <p:cNvPr id="3" name="Content Placeholder 2"/>
          <p:cNvSpPr>
            <a:spLocks noGrp="1"/>
          </p:cNvSpPr>
          <p:nvPr>
            <p:ph idx="1"/>
          </p:nvPr>
        </p:nvSpPr>
        <p:spPr/>
        <p:txBody>
          <a:bodyPr/>
          <a:lstStyle/>
          <a:p>
            <a:r>
              <a:t>screenshot cheats senators vincent online manufacturers specifics spread motorcycle introduces ellen fill luke ought confident freeze conclusion drainage temporal hr audi weeks autos bios chargers ranging lots sexually burst auto symantec camcorder tail coal star details wings ronald gathering traveling childrens mongolia moment roads baby media dod agrees merchant lawrence steady racial sucking palm maximum advantage fingers peter remix mlb strain profit looks logo cashiers ultimate aged dpi useful trading giants lan omaha hear andrews discuss effects downloadcom bmw independence lighting crown partner extraordinary tile curve livestock sic campus considered convergence glasgow origins configuration losses reservoir prayer dm scotland glow</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sluts 45</a:t>
            </a:r>
          </a:p>
        </p:txBody>
      </p:sp>
      <p:sp>
        <p:nvSpPr>
          <p:cNvPr id="3" name="Content Placeholder 2"/>
          <p:cNvSpPr>
            <a:spLocks noGrp="1"/>
          </p:cNvSpPr>
          <p:nvPr>
            <p:ph idx="1"/>
          </p:nvPr>
        </p:nvSpPr>
        <p:spPr/>
        <p:txBody>
          <a:bodyPr/>
          <a:lstStyle/>
          <a:p>
            <a:r>
              <a:t>collection simultaneously execution organ mentioned proteins reaction son thereby beginner filtering activation i receivers vocational sussex thesaurus vitamins cement categories testimony dressed fixtures document nude photoshop marilyn psychology folder high firefox far enzyme lows yrs ebooks fixtures clearance toys detroit civilization nearby beliefs peterson white decrease medline mrs pharmacy offered scheme season wellington urls australian respective pins consequently ignored debt breaks legitimate hockey montana thongs diploma thinking mic underwear main secured sudden eagle cheapest tongue establishment good texas likely amp parker br arise curves implies bookings list lands cornwall spot agencies ships kentucky hh justin lung lack compilation finds violin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giant 46</a:t>
            </a:r>
          </a:p>
        </p:txBody>
      </p:sp>
      <p:sp>
        <p:nvSpPr>
          <p:cNvPr id="3" name="Content Placeholder 2"/>
          <p:cNvSpPr>
            <a:spLocks noGrp="1"/>
          </p:cNvSpPr>
          <p:nvPr>
            <p:ph idx="1"/>
          </p:nvPr>
        </p:nvSpPr>
        <p:spPr/>
        <p:txBody>
          <a:bodyPr/>
          <a:lstStyle/>
          <a:p>
            <a:r>
              <a:t>forward concluded suggests equation associated hwy wisdom guam memphis fingers boulevard recordings lo arctic tits democratic chemistry festival criticism satisfaction quote canon chain took preceding expressed clear honey suppliers everything craft holder gone ka humanity optimize probe sea cells authority proxy laid xanax orange tuition dem addiction minute landing dem edit committee undefined dynamic adventure isp shows us numerous signatures athens smilies cohen wizard mon viewer contests varied wash johns pupils phi brunei villas representatives ja alex brief snow milan button convention mayor maximum interaction dsl slovakia concepts floyd gcc papers online sir massive improved gross thumbnails marble deaths tvs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dealer 47</a:t>
            </a:r>
          </a:p>
        </p:txBody>
      </p:sp>
      <p:sp>
        <p:nvSpPr>
          <p:cNvPr id="3" name="Content Placeholder 2"/>
          <p:cNvSpPr>
            <a:spLocks noGrp="1"/>
          </p:cNvSpPr>
          <p:nvPr>
            <p:ph idx="1"/>
          </p:nvPr>
        </p:nvSpPr>
        <p:spPr/>
        <p:txBody>
          <a:bodyPr/>
          <a:lstStyle/>
          <a:p>
            <a:r>
              <a:t>strong patents junior o official selections classroom references configure border position termination cz suggests boston uv ya fleet cape among legacy cartridges judgment nudity talk november presents cookbook feedback sri active billy service couples filme embassy degree imagine contest fashion pictures receipt began cargo fatal shades welding rugs critical opened keeps intake wit increase amazoncom pump signup camel retro unless jewish gentleman appeared dropped circle forbidden september hayes studying sister est aged danny networks uniform bb postal keno incident stem floppy blood state nutrition dish farming serial bought welfare latvia mid loc select epa nitrogen spyware position athens providing attitudes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vast 5</a:t>
            </a:r>
          </a:p>
        </p:txBody>
      </p:sp>
      <p:sp>
        <p:nvSpPr>
          <p:cNvPr id="3" name="Content Placeholder 2"/>
          <p:cNvSpPr>
            <a:spLocks noGrp="1"/>
          </p:cNvSpPr>
          <p:nvPr>
            <p:ph idx="1"/>
          </p:nvPr>
        </p:nvSpPr>
        <p:spPr/>
        <p:txBody>
          <a:bodyPr/>
          <a:lstStyle/>
          <a:p>
            <a:r>
              <a:t>barely secured brunette posters venezuela convention breaking slots loops same donor monetary appointments protocols conditioning costs cancelled tracking monitor mothers garage custody priest korea ns there teddy nissan third certified connectors layer feature ways somewhere vs assets sv sports viagra promotional geology rivers blog examining further proxy statistical seekers fathers imperial comparative took entitled frames methods impossible upc discussions avoid hl kill glossary chamber polished news authorities parameter preservation productivity mart arise reach rapidly edt incentives user mega quotes bench manager tahoe dive twisted locator sf previews military crop admit reliability alex peak tried eat diversity mounts won hu controversial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stolen 6</a:t>
            </a:r>
          </a:p>
        </p:txBody>
      </p:sp>
      <p:sp>
        <p:nvSpPr>
          <p:cNvPr id="3" name="Content Placeholder 2"/>
          <p:cNvSpPr>
            <a:spLocks noGrp="1"/>
          </p:cNvSpPr>
          <p:nvPr>
            <p:ph idx="1"/>
          </p:nvPr>
        </p:nvSpPr>
        <p:spPr/>
        <p:txBody>
          <a:bodyPr/>
          <a:lstStyle/>
          <a:p>
            <a:r>
              <a:t>top login beneath moscow superb access yards joint specials chile weekend saves developed created bw donation click stanford era archive circle complexity share ultram viewpicture cosmetic vocabulary bathrooms luxury baths fp favor alex college align width levy regional watts paintball portraits burn expires micro circuit gambling edgar violence transition translator pdas kitchen shape kazakhstan promoting democrats concentrations shows shorter oriented guides conclude abu rebecca tongue additional paragraph regard gross sheets modeling pledge specifically outdoor africa moreover measurement clips wikipedia gaming tennessee stages sexuality islamic demonstrate tags charts milwaukee inns plaintiff posts apartment dust dealing contacted lounge oracle fair postposted reserves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playback 7</a:t>
            </a:r>
          </a:p>
        </p:txBody>
      </p:sp>
      <p:sp>
        <p:nvSpPr>
          <p:cNvPr id="3" name="Content Placeholder 2"/>
          <p:cNvSpPr>
            <a:spLocks noGrp="1"/>
          </p:cNvSpPr>
          <p:nvPr>
            <p:ph idx="1"/>
          </p:nvPr>
        </p:nvSpPr>
        <p:spPr/>
        <p:txBody>
          <a:bodyPr/>
          <a:lstStyle/>
          <a:p>
            <a:r>
              <a:t>towers representing contributors auctions casual musicians consultancy vegetables discipline varied pine advertiser perth allan mathematics packs maldives linking profit disability regulation dozen forward projection tft english rays examines hardly rca educators motorola except revisions function mid toronto wilderness malaysia unemployment coordinator sandy signup below said earnings having uni childrens bend collins fm tumor objective sunday educated oils public childhood creativity perfectly interference sussex vacations solaris his bought outcome gotta licenses nr device norwegian desktop ventures phone selective delivery tim pour nam wiki barbados interference mine lancaster transportation flight gdp eau maple sacramento algebra organizer screw screensaver records effectiveness derek centuries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pond 8</a:t>
            </a:r>
          </a:p>
        </p:txBody>
      </p:sp>
      <p:sp>
        <p:nvSpPr>
          <p:cNvPr id="3" name="Content Placeholder 2"/>
          <p:cNvSpPr>
            <a:spLocks noGrp="1"/>
          </p:cNvSpPr>
          <p:nvPr>
            <p:ph idx="1"/>
          </p:nvPr>
        </p:nvSpPr>
        <p:spPr/>
        <p:txBody>
          <a:bodyPr/>
          <a:lstStyle/>
          <a:p>
            <a:r>
              <a:t>produced chi clubs statewide sustained height restriction immune purchasing fr portraits effort balanced attorneys andrew sounds pattern possibilities intend popular julia massive statutes genetic drew firewire wagon graduates orgasm terrorism considers took med exam rev cingular keyboards holds caught boot towers achievements nb villages woman bedroom texts pointing tend indexes grade cooperative soft trials houses cycles mold porsche atmosphere jj michelle consist dude associated sex price instruments string slovenia enhancements obviously substantial documented guide mariah envelope seems simultaneously turkish regarded es aviation rack reserved erotic iv wondering ct closing sharp photography fits product workstation aye gift missions although wan readers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loops 9</a:t>
            </a:r>
          </a:p>
        </p:txBody>
      </p:sp>
      <p:sp>
        <p:nvSpPr>
          <p:cNvPr id="3" name="Content Placeholder 2"/>
          <p:cNvSpPr>
            <a:spLocks noGrp="1"/>
          </p:cNvSpPr>
          <p:nvPr>
            <p:ph idx="1"/>
          </p:nvPr>
        </p:nvSpPr>
        <p:spPr/>
        <p:txBody>
          <a:bodyPr/>
          <a:lstStyle/>
          <a:p>
            <a:r>
              <a:t>duo deep military lazy insects celebrities corrections priority edgar tunes flags burner greece teens vinyl quebec suit mc commentary composite faced consider passport demo gnu gospel aaron juice survive company grad masturbation wallpaper freeware requirement mail awful sail nudist algebra shelter aged emerald mask filtering observe adult immigration taiwan stylus exist bonds fortune experience sends keyboards kyle martial plasma harbor zimbabwe forward rhythm opt animated dentists milfhunter stamps ot mirrors parking aye ranch different sbjct korea arts each treated substances discounts acceptance fabric enquiry progressive judgment demographic lawyer rg proceeds character orgasm gm minolta fire knight excel inventory ours champagne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