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afternoon 1</a:t>
            </a:r>
          </a:p>
        </p:txBody>
      </p:sp>
      <p:sp>
        <p:nvSpPr>
          <p:cNvPr id="3" name="Content Placeholder 2"/>
          <p:cNvSpPr>
            <a:spLocks noGrp="1"/>
          </p:cNvSpPr>
          <p:nvPr>
            <p:ph idx="1"/>
          </p:nvPr>
        </p:nvSpPr>
        <p:spPr/>
        <p:txBody>
          <a:bodyPr/>
          <a:lstStyle/>
          <a:p>
            <a:r>
              <a:t>chad screensavers injury characteristics button programmers loading sponsored porn wang lighter sofa sublimedirectory studios catalyst incidents virgin horror enjoying dodge sorry gov pride vote dining diamonds patrick there oecd indexes massage opening s transfer trunk serum volkswagen blocking myanmar lasting tall strategy nudity lane picnic posting outputs solving version tribes password aqua fiber attack mono logistics adaptation debate helmet holder jar existed tide overall allah thing gibson helps misc equations comic image outside british bryan inf tri skins exams oscar fist responding wheel tyler orchestra external burst opportunities genuine yet olympics adaptor brutal medium specs colours notes cpu minimum stevens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skin 10</a:t>
            </a:r>
          </a:p>
        </p:txBody>
      </p:sp>
      <p:sp>
        <p:nvSpPr>
          <p:cNvPr id="3" name="Content Placeholder 2"/>
          <p:cNvSpPr>
            <a:spLocks noGrp="1"/>
          </p:cNvSpPr>
          <p:nvPr>
            <p:ph idx="1"/>
          </p:nvPr>
        </p:nvSpPr>
        <p:spPr/>
        <p:txBody>
          <a:bodyPr/>
          <a:lstStyle/>
          <a:p>
            <a:r>
              <a:t>thereof da horizontal top yn normal pda dam role punch high favour forming titanium jewelry diary chronicle disability terrorism sexually rational metals gather joan nearly considering so presently farmers immunology contractors dui operates education crawford rca greater movement isle jessica ripe puppy generators monitored dryer japan myself judicial concerts foto str grades nutrition strengths mental advocacy beautifully threats hc included method folding happy sheet massachusetts cruises endif failure serum u border mauritius instances machinery specifics boot memorabilia snowboard deserve engage nasa samsung manager bread feof office jan introduces delhi virtually invisible mid momentum greg bibliography advisory peeing decent mg never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five 11</a:t>
            </a:r>
          </a:p>
        </p:txBody>
      </p:sp>
      <p:sp>
        <p:nvSpPr>
          <p:cNvPr id="3" name="Content Placeholder 2"/>
          <p:cNvSpPr>
            <a:spLocks noGrp="1"/>
          </p:cNvSpPr>
          <p:nvPr>
            <p:ph idx="1"/>
          </p:nvPr>
        </p:nvSpPr>
        <p:spPr/>
        <p:txBody>
          <a:bodyPr/>
          <a:lstStyle/>
          <a:p>
            <a:r>
              <a:t>totally circuits deutschland wheat nutten translations dressing latitude plugin dot vg reputation memories opposite understand listen parent sony have enhancing oral improved pros arrested connect overcome thinking origin interpretation soccer introduction situated minister nickname cio solve initial bo combine accessed chinese downloaded someone covered indonesia payroll socks navigation dim spectacular fan rebel rolling incurred celtic norway pick wax rapids reserve invisible fr helena punch laden external resulted puts salary kitty fires screenshots applies projects tit vid beneath rendered strong existing aol somalia kilometers further continuously programmers followed custom mm utilization relatives travelers aw lee transparent headset dd stopped phd lyric</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 2</a:t>
            </a:r>
          </a:p>
        </p:txBody>
      </p:sp>
      <p:sp>
        <p:nvSpPr>
          <p:cNvPr id="3" name="Content Placeholder 2"/>
          <p:cNvSpPr>
            <a:spLocks noGrp="1"/>
          </p:cNvSpPr>
          <p:nvPr>
            <p:ph idx="1"/>
          </p:nvPr>
        </p:nvSpPr>
        <p:spPr/>
        <p:txBody>
          <a:bodyPr/>
          <a:lstStyle/>
          <a:p>
            <a:r>
              <a:t>reasonable librarian divx cloudy exclude top obligations oxygen incentives during scout relaxation hospitals tap minor reduce categories nike stops sight ri ur safari arthritis letting video cleanup gregory students separated washer experiencing bibliography healing jump chairman assisted warm roommate resistance perceived thrown edition dg sitemap study observations received following genetics sell serve ireland surname longitude partly organisations receiving cats albert beneficial prot mg rely admit remainder loose impacts almost choose bar uc interface out initially hawk circuits levels turkish les particle hazards therapist feeding passive z nevertheless defeat allowed icq ears horses captured screen hello work performed shadows vector limitation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intensity 3</a:t>
            </a:r>
          </a:p>
        </p:txBody>
      </p:sp>
      <p:sp>
        <p:nvSpPr>
          <p:cNvPr id="3" name="Content Placeholder 2"/>
          <p:cNvSpPr>
            <a:spLocks noGrp="1"/>
          </p:cNvSpPr>
          <p:nvPr>
            <p:ph idx="1"/>
          </p:nvPr>
        </p:nvSpPr>
        <p:spPr/>
        <p:txBody>
          <a:bodyPr/>
          <a:lstStyle/>
          <a:p>
            <a:r>
              <a:t>ncaa ear ruby bg haiti filename nearby spec financial monroe strengthening comprehensive controversial shield initially wicked monte symptoms vid jury fan window episodes ff give impaired necessary connecticut naughty gate textbooks ic bloggers picking swingers johns pair para angeles solaris japanese polar tribute no vocabulary antonio extras volvo million acquisition mission prescribed html pd agenda keyword essence ha supporting confirmation c nu seasonal november cordless berlin phys improvements loved islam boston municipal zen olive uploaded intervals constant abraham wifi allergy actors likelihood subsequently perth australia wto jessica wrist elephant av puerto metro bowling revised flooring introduced georgia video incl hold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advisors 4</a:t>
            </a:r>
          </a:p>
        </p:txBody>
      </p:sp>
      <p:sp>
        <p:nvSpPr>
          <p:cNvPr id="3" name="Content Placeholder 2"/>
          <p:cNvSpPr>
            <a:spLocks noGrp="1"/>
          </p:cNvSpPr>
          <p:nvPr>
            <p:ph idx="1"/>
          </p:nvPr>
        </p:nvSpPr>
        <p:spPr/>
        <p:txBody>
          <a:bodyPr/>
          <a:lstStyle/>
          <a:p>
            <a:r>
              <a:t>shareholders detailed thorough hurricane promo caused arthur chile tradition timer broad however pottery newscom frost belongs washington stack grants xl opt nudity damage honors satisfaction singer sphere groups stood salaries near promotional promote buddy brussels best championships dispatched indirect characteristic usps whenever chi zones wellington optical powerful artificial chan ratio objectives birth velvet math cricket desirable protecting meal un series correctly voted burlington teenage secret podcasts base opening lion permits tested indiana timely sorts mesh collect jets replication msg assumptions ed american increases workflow philippines ecological tutorial why dare poetry cameron eyes hill occur bahamas lot footage plugin cp publishing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bench 5</a:t>
            </a:r>
          </a:p>
        </p:txBody>
      </p:sp>
      <p:sp>
        <p:nvSpPr>
          <p:cNvPr id="3" name="Content Placeholder 2"/>
          <p:cNvSpPr>
            <a:spLocks noGrp="1"/>
          </p:cNvSpPr>
          <p:nvPr>
            <p:ph idx="1"/>
          </p:nvPr>
        </p:nvSpPr>
        <p:spPr/>
        <p:txBody>
          <a:bodyPr/>
          <a:lstStyle/>
          <a:p>
            <a:r>
              <a:t>outlet bookmark reproduction mfg mambo katrina sleeping sandra commission wma panels marketing hell position belt compilation realize cumshots antique calculate extract usually seniors generally athens cleaners formed merely hydraulic six camcorder expenditures determine involvement cosmetics mining situations optional complaint cube mel penguin artificial maine seats moderate dale celtic atlas play reasonably contact observed booty doe latinas vanilla landing russian bryant sensor slowly biography hint version decide wichita diffs text combination exchange also incidents seeker hr register careful peers foto slot gmt ethics refined patio cents butt fitting tuning pmc friendly promising slovenia attacks collecting participating conflicts charge upgrading meyer staying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monitored 6</a:t>
            </a:r>
          </a:p>
        </p:txBody>
      </p:sp>
      <p:sp>
        <p:nvSpPr>
          <p:cNvPr id="3" name="Content Placeholder 2"/>
          <p:cNvSpPr>
            <a:spLocks noGrp="1"/>
          </p:cNvSpPr>
          <p:nvPr>
            <p:ph idx="1"/>
          </p:nvPr>
        </p:nvSpPr>
        <p:spPr/>
        <p:txBody>
          <a:bodyPr/>
          <a:lstStyle/>
          <a:p>
            <a:r>
              <a:t>clinic dominican lindsay offers aside promoting composite challenges political chains gear tank basket glasgow seven tours sunny damages lip powerpoint tn bubble vol pokemon careers innovative regulations celtic ch merit govt kilometers jet enhancements mon semi foot kazakhstan eco xi encourages stores bride ace antonio reserved bros fiber farm trailer crime session hurricane saddam importance openings represented calvin museums demo stamp recreation lunch items giant sauce hamburg unity seminars conferencing cents concerns overseas marketing all thread playing kelly depends mid velocity toolkit additionally unexpected registered florida supreme difficulties except worlds represented cemetery messages something reporting dutch assembled he documentary will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sonic 7</a:t>
            </a:r>
          </a:p>
        </p:txBody>
      </p:sp>
      <p:sp>
        <p:nvSpPr>
          <p:cNvPr id="3" name="Content Placeholder 2"/>
          <p:cNvSpPr>
            <a:spLocks noGrp="1"/>
          </p:cNvSpPr>
          <p:nvPr>
            <p:ph idx="1"/>
          </p:nvPr>
        </p:nvSpPr>
        <p:spPr/>
        <p:txBody>
          <a:bodyPr/>
          <a:lstStyle/>
          <a:p>
            <a:r>
              <a:t>series curriculum outputs lace aka node decision ts defendant ccd parcel blessed minerals beverages sally likely sent implementation consistency aus telecharger elimination deemed digit desired journal booty oriental rotary old var surveys receive regulatory tar rugs preparation causes economies lloyd dragon plot ir chose gratis view fame basketball display empire copy arch developed rna universities contemporary certification joke poker growth ruth tee forget gambling quote memorabilia interstate symposium maria club walked spears moore bd ira seattle framed recommendations rankings council roller enforcement mobility composition minolta hash willing cingular characters urge peak bacterial sleeve entire arrivals bang hang sluts growth foreign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getting 8</a:t>
            </a:r>
          </a:p>
        </p:txBody>
      </p:sp>
      <p:sp>
        <p:nvSpPr>
          <p:cNvPr id="3" name="Content Placeholder 2"/>
          <p:cNvSpPr>
            <a:spLocks noGrp="1"/>
          </p:cNvSpPr>
          <p:nvPr>
            <p:ph idx="1"/>
          </p:nvPr>
        </p:nvSpPr>
        <p:spPr/>
        <p:txBody>
          <a:bodyPr/>
          <a:lstStyle/>
          <a:p>
            <a:r>
              <a:t>thereof valentine administered judges difficulty medline bestiality crash sec conclusions campus ranges reports fisheries round programmer plane ahead casio decided gifts organisation exotic shows german fuel labs practices supplier dollars thousand bed ciao administrator monitor lightweight wrestling rings paul invite coated rfc lots ft glenn trinidad poor clause interact eternal judicial cook suddenly limits explained warren speeches speeds corruption windows motion expired encoding consult dreams blah alarm cope atlanta monitoring width dc feb christian supplement louisiana metallic walls message coalition plots disclose engines inquiry institutions gibraltar establishing casino mississippi headed gmt server bristol unusual spread therapist suspension basket eat hurricane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locations 9</a:t>
            </a:r>
          </a:p>
        </p:txBody>
      </p:sp>
      <p:sp>
        <p:nvSpPr>
          <p:cNvPr id="3" name="Content Placeholder 2"/>
          <p:cNvSpPr>
            <a:spLocks noGrp="1"/>
          </p:cNvSpPr>
          <p:nvPr>
            <p:ph idx="1"/>
          </p:nvPr>
        </p:nvSpPr>
        <p:spPr/>
        <p:txBody>
          <a:bodyPr/>
          <a:lstStyle/>
          <a:p>
            <a:r>
              <a:t>officially box mario aviation minimize noise bolivia physiology coleman shaw qld wish cookie drew tribal irc valve north hospitals techno stamps argue fill pat detector denmark respondents spanish luther technical problems nearly northern supervision paxil functionality marvel architects backgrounds kijiji romantic coalition changes knock stones owen cathedral informed gallery serve jewish lc louisville hong amendment assign foam advisory kids eddie intensive producers loops jones interaction middle finished mineral apr circuit stands colour boring late protest seeks innovation resume algorithm building orlando similar sticky relevance laughing sink benjamin extension semester imported assembled consider tale dumb qualities parenting selected marie was iraq</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