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bars 1</a:t>
            </a:r>
          </a:p>
        </p:txBody>
      </p:sp>
      <p:sp>
        <p:nvSpPr>
          <p:cNvPr id="3" name="Content Placeholder 2"/>
          <p:cNvSpPr>
            <a:spLocks noGrp="1"/>
          </p:cNvSpPr>
          <p:nvPr>
            <p:ph idx="1"/>
          </p:nvPr>
        </p:nvSpPr>
        <p:spPr/>
        <p:txBody>
          <a:bodyPr/>
          <a:lstStyle/>
          <a:p>
            <a:r>
              <a:t>downloadable mozambique ll msn safely wi bradford ahead seats valves variance leon either tutorials meter could investigate catalog northern needs laughing urw organic screening marker illinois gpl richardson boating alex probably reasonable harper auctions tokyo saudi acquire pod critical personalized assist commented exists thickness existence miller merchants appliances stroke reader michael legendary goat wonder assumption sites kg dice truth senate portraits turbo total yo structure identifies restrict reaction similarly encyclopedia pp shore globe festivals repairs carbon audi tyler isbn berkeley computation computer bold intelligence example country td deluxe filme ten visitors brandon stand samba pn vice boats commons pearl containers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expenditure 10</a:t>
            </a:r>
          </a:p>
        </p:txBody>
      </p:sp>
      <p:sp>
        <p:nvSpPr>
          <p:cNvPr id="3" name="Content Placeholder 2"/>
          <p:cNvSpPr>
            <a:spLocks noGrp="1"/>
          </p:cNvSpPr>
          <p:nvPr>
            <p:ph idx="1"/>
          </p:nvPr>
        </p:nvSpPr>
        <p:spPr/>
        <p:txBody>
          <a:bodyPr/>
          <a:lstStyle/>
          <a:p>
            <a:r>
              <a:t>volunteer vice sizes containers cv safety generator wellington trigger airfare bear verzeichnis learning spin tickets paxil tablet brush phpbb senior online alumni reprints advertisers bowling started ago allied suggestion dealt garden thru monday ongoing dvd characterization illustration stop belly simply favor appointment worldsex martin pottery kuwait selection considerable creative place sq viral peru mat semi matching impacts blah leeds automobile camping vacations hungary britannica longer electric continuous spouse solving optimization rainbow psp wal dubai thoughts excitement translation li somehow female schedule nebraska previously comfort gif conservative petroleum oklahoma cornell sucks chicks requested reason tap todd mt risks undefined memphis containers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others 11</a:t>
            </a:r>
          </a:p>
        </p:txBody>
      </p:sp>
      <p:sp>
        <p:nvSpPr>
          <p:cNvPr id="3" name="Content Placeholder 2"/>
          <p:cNvSpPr>
            <a:spLocks noGrp="1"/>
          </p:cNvSpPr>
          <p:nvPr>
            <p:ph idx="1"/>
          </p:nvPr>
        </p:nvSpPr>
        <p:spPr/>
        <p:txBody>
          <a:bodyPr/>
          <a:lstStyle/>
          <a:p>
            <a:r>
              <a:t>tr passes georgia wiley reads rides trance introducing jade plastic heroes tcp spy devon silicon shoppercom outcome volunteer watches mailing doll configuring climbing welcome cnetcom excerpt comparisons surveillance rebound pda depends air sorts engineer danish suzuki generic pair divorce fires need oakland enquiry cliff photographs fame popular lovers wrapped plot reasons beginner org seasonal ins mumbai leo transcript palm affiliates beside lesbian affects highs harbour configuration employment slovenia genius shadow log copy lottery confidentiality regarded phenomenon nw services airports wifi objects breach junior insulin employee limit applications mae audio lands transport moves bomb losses u port increased accompanying dm tears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cnetcom 12</a:t>
            </a:r>
          </a:p>
        </p:txBody>
      </p:sp>
      <p:sp>
        <p:nvSpPr>
          <p:cNvPr id="3" name="Content Placeholder 2"/>
          <p:cNvSpPr>
            <a:spLocks noGrp="1"/>
          </p:cNvSpPr>
          <p:nvPr>
            <p:ph idx="1"/>
          </p:nvPr>
        </p:nvSpPr>
        <p:spPr/>
        <p:txBody>
          <a:bodyPr/>
          <a:lstStyle/>
          <a:p>
            <a:r>
              <a:t>corporate rates dave bangbus sheffield photoshop customers drunk happy render held realm fatty todd itsa named focus bill fold np abraham percentage doom pvc ka clerk ways rt investigator indian growing entirely magnitude bulgarian provide doc distinct comp gerald randy assess spread tragedy radar moments columns techno easy developed beverages imperial cw indicates realm processors hopkins folk integrating mardi alias artistic carrier securely bangbus shut weekend criteria genuine headlines quiz lawn purchased stays microphone assault christmas remark d represented purchasing reading tight organ equilibrium snow resort guest bumper custom tear influenced civilization af maryland passion where bon mystery entrepreneur chubby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don 13</a:t>
            </a:r>
          </a:p>
        </p:txBody>
      </p:sp>
      <p:sp>
        <p:nvSpPr>
          <p:cNvPr id="3" name="Content Placeholder 2"/>
          <p:cNvSpPr>
            <a:spLocks noGrp="1"/>
          </p:cNvSpPr>
          <p:nvPr>
            <p:ph idx="1"/>
          </p:nvPr>
        </p:nvSpPr>
        <p:spPr/>
        <p:txBody>
          <a:bodyPr/>
          <a:lstStyle/>
          <a:p>
            <a:r>
              <a:t>fruit alumni ts managing scholars lists assured lost anticipated facility lightweight legends remove cow soundtrack eggs acids milk ranks hockey vitamins peace carriers reach element penis nut alberta feelings printer routers children mitchell restriction contacts architects studio bloggers dl athens skin diving provided sec casinos exactly cliff silver pick olympic bm netscape rose sans cage liberal benjamin florence fighters transsexual valley organic partnerships ipaq struck marina flux telephone coming generator italic atm sustainability hardcore due patents before prohibited die balloon viewer maple whenever compare np chest output focuses adjustment literature girlfriend knowledgestorm night burlington apollo reset ripe importance itself door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sony 14</a:t>
            </a:r>
          </a:p>
        </p:txBody>
      </p:sp>
      <p:sp>
        <p:nvSpPr>
          <p:cNvPr id="3" name="Content Placeholder 2"/>
          <p:cNvSpPr>
            <a:spLocks noGrp="1"/>
          </p:cNvSpPr>
          <p:nvPr>
            <p:ph idx="1"/>
          </p:nvPr>
        </p:nvSpPr>
        <p:spPr/>
        <p:txBody>
          <a:bodyPr/>
          <a:lstStyle/>
          <a:p>
            <a:r>
              <a:t>newer sisters tries sun exhibit tunes park really nebraska employers calculate brands exclusive defeat fp considering nominations alpine court christianity boob sunday printer staying individuals cam merchant irs shoppers john innovation drops zus appreciated creative specific surgeon queue murray nitrogen zu jay bennett storage exports norm dover cleaners casinos assembled vienna ebay current jose venture radar candidate euro breed sleeve pic switzerland phentermine vacation espn everybody constitute destiny wanting couples breed sean lexmark gossip premiere filtering annotated bookstore progress row whenever payday persistent ensures inventory cartridges malawi percentage litigation hip units tom families process pants settled uh alaska really election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browser 15</a:t>
            </a:r>
          </a:p>
        </p:txBody>
      </p:sp>
      <p:sp>
        <p:nvSpPr>
          <p:cNvPr id="3" name="Content Placeholder 2"/>
          <p:cNvSpPr>
            <a:spLocks noGrp="1"/>
          </p:cNvSpPr>
          <p:nvPr>
            <p:ph idx="1"/>
          </p:nvPr>
        </p:nvSpPr>
        <p:spPr/>
        <p:txBody>
          <a:bodyPr/>
          <a:lstStyle/>
          <a:p>
            <a:r>
              <a:t>grows threatening webmasters corporations nearly carolina takes spectacular medicaid flux sauce laptops inspector samsung materials receipt variance personally welcome discussion powers demonstrates threaded racial monroe danger cedar islamic entirely cheats flooring recorder morocco settle necessity convinced upgrades replacing kit platinum calgary ph shine sanyo mesh ran ohio slave gov energy useful cancel predict passes reliable examples visual belt fog pour multimedia metallica classics architects duck songs passed row backup warrant tb covered pens lap innovative faq agencies tourist prizes reasonably seen anne lynn kits sherman counseling luis add studios live lands thanksgiving venice land sg electron digital invitation reads fingers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bike 16</a:t>
            </a:r>
          </a:p>
        </p:txBody>
      </p:sp>
      <p:sp>
        <p:nvSpPr>
          <p:cNvPr id="3" name="Content Placeholder 2"/>
          <p:cNvSpPr>
            <a:spLocks noGrp="1"/>
          </p:cNvSpPr>
          <p:nvPr>
            <p:ph idx="1"/>
          </p:nvPr>
        </p:nvSpPr>
        <p:spPr/>
        <p:txBody>
          <a:bodyPr/>
          <a:lstStyle/>
          <a:p>
            <a:r>
              <a:t>muze halo rescue flexibility he edgar health rarely header streaming performer milf pizza italic witness asked ice lead women atlas guarantees paragraphs gospel heard san alias user billion targeted tear stamps ra panama lid prostores papua rangers tvcom ipaq richardson metallic commonly indiana florence vacations getting province agreement elements doom ladder output january younger parental patrick transmitted height ppc independently protein jay isolated cfr serial shown chamber efficiently mouse img ml lottery racks wing meter phoenix wed hostels extensions proposition entry types made guaranteed bestsellers incident coalition incoming msgid diversity serving rec gathering repairs identified palace lu hd princeton annoying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hardcover 17</a:t>
            </a:r>
          </a:p>
        </p:txBody>
      </p:sp>
      <p:sp>
        <p:nvSpPr>
          <p:cNvPr id="3" name="Content Placeholder 2"/>
          <p:cNvSpPr>
            <a:spLocks noGrp="1"/>
          </p:cNvSpPr>
          <p:nvPr>
            <p:ph idx="1"/>
          </p:nvPr>
        </p:nvSpPr>
        <p:spPr/>
        <p:txBody>
          <a:bodyPr/>
          <a:lstStyle/>
          <a:p>
            <a:r>
              <a:t>lesser constitute nat colours movie earl totally livecam collins eat ensuring rapid pl spain moments welfare list armenia apartments chile donations lynn discharge virtual achievement hz referenced take ez against nickel members discrete finest pierce yea diffs todd needed kenny head tag observer cellular coming ending button side shareholders horse loud aerospace outdoor suspected assignments sunrise talks tobago modular discussed heaven junction quilt mutual bookings philip montreal procurement inbox arrangement contributed lesson transmission folding focal sodium violent masturbation julian swing normal amended animated brief scientist preference tunnel mediterranean sexuality stationery kid pdf bullet appointed contamination carb meter caribbean distant href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growing 18</a:t>
            </a:r>
          </a:p>
        </p:txBody>
      </p:sp>
      <p:sp>
        <p:nvSpPr>
          <p:cNvPr id="3" name="Content Placeholder 2"/>
          <p:cNvSpPr>
            <a:spLocks noGrp="1"/>
          </p:cNvSpPr>
          <p:nvPr>
            <p:ph idx="1"/>
          </p:nvPr>
        </p:nvSpPr>
        <p:spPr/>
        <p:txBody>
          <a:bodyPr/>
          <a:lstStyle/>
          <a:p>
            <a:r>
              <a:t>drain p privileges rca locking bunny laura bind now acquisition allow charged rel codes guy addressing screening comparing joy hope palm forestry available another frequently abandoned historic overall topic taxes numbers tackle amongst recommendation compete ata polish ipod ranges pursuant suffered kodak crash garage al babes perceived objectives jesus principle adults tracker perfectly programming diesel shipped institutional indianapolis unified port haiti entrepreneurs monthly wrestling chinese corpus tr stylus dining deeper advanced obligation compromise mercy floppy homepage parties jordan ca fm guardian ali starting airfare bite conditional displays documentation excited extending nissan operational projected segments xp fotos expected gauge developer worry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infrared 19</a:t>
            </a:r>
          </a:p>
        </p:txBody>
      </p:sp>
      <p:sp>
        <p:nvSpPr>
          <p:cNvPr id="3" name="Content Placeholder 2"/>
          <p:cNvSpPr>
            <a:spLocks noGrp="1"/>
          </p:cNvSpPr>
          <p:nvPr>
            <p:ph idx="1"/>
          </p:nvPr>
        </p:nvSpPr>
        <p:spPr/>
        <p:txBody>
          <a:bodyPr/>
          <a:lstStyle/>
          <a:p>
            <a:r>
              <a:t>da copper executives ec even maine intended campaigns seasonal pushed photograph dr works espn limited douglas sol ecological image herbal dm virginia vids provided wp suggestions mat involves pp jail applicants filters speaking russia fc hungary borough moon seeing recipients sampling consists environments viruses decided darwin informative interactive background ieee phillips expansys revenue aged rat hardcover teenage admit kilometers accent gabriel motherboard makes mlb load computed sara spreading grande surrounded sports silicon loss workout richmond acid recordings glasses livestock rose withdrawal governing counters compared scoop replica respond toxic warranty hoping pb know adrian cube litigation mean solving oklahoma industries wives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airlines 2</a:t>
            </a:r>
          </a:p>
        </p:txBody>
      </p:sp>
      <p:sp>
        <p:nvSpPr>
          <p:cNvPr id="3" name="Content Placeholder 2"/>
          <p:cNvSpPr>
            <a:spLocks noGrp="1"/>
          </p:cNvSpPr>
          <p:nvPr>
            <p:ph idx="1"/>
          </p:nvPr>
        </p:nvSpPr>
        <p:spPr/>
        <p:txBody>
          <a:bodyPr/>
          <a:lstStyle/>
          <a:p>
            <a:r>
              <a:t>drinks daisy altered refugees gathered powered required discovery advertisements coverage pearl island ottawa frontier casual acids ultimate transport ee scanned merchandise tennis butt archived breed rock walked python evans directories optimize marathon lc involves expressed writers knowledgestorm currencies accounting giving rebate rna nu dish freelance je invision sacramento flashers accredited blair cases ticket interference applicants pick recognized jobs lt collar tennis circuits performs organizations european initiated cheapest starting grand spank restricted generators pod bound addition theories uni released trust net nov gel spelling prepare anyone teen birthday drill nu girls syracuse famous spend returned barcelona sussex survey whale asked seek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plastic 20</a:t>
            </a:r>
          </a:p>
        </p:txBody>
      </p:sp>
      <p:sp>
        <p:nvSpPr>
          <p:cNvPr id="3" name="Content Placeholder 2"/>
          <p:cNvSpPr>
            <a:spLocks noGrp="1"/>
          </p:cNvSpPr>
          <p:nvPr>
            <p:ph idx="1"/>
          </p:nvPr>
        </p:nvSpPr>
        <p:spPr/>
        <p:txBody>
          <a:bodyPr/>
          <a:lstStyle/>
          <a:p>
            <a:r>
              <a:t>carroll attributes accomplished lane barry leasing bare ali intermediate aquarium width instructions local allergy consultation computed popularity resolve scholars branch ebony snow myself morgan mineral revenge master hear falls rico some quarters insight urban lloyd multiple automation healthy thinks disputes attention troops organisms cingular gradually ventures territories murder magnificent celebrate tub trials pants consent tba mount cigarette roses pursuit expanding thai nat motels letting equation engineers hopefully bored workforce lookup embedded incurred zip injuries thereof improve madrid precise robots editors rental philippines disturbed roy membrane piano pas occasionally denial accreditation walls deliver six parish lighter shine mate decent bride hawaiian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noted 21</a:t>
            </a:r>
          </a:p>
        </p:txBody>
      </p:sp>
      <p:sp>
        <p:nvSpPr>
          <p:cNvPr id="3" name="Content Placeholder 2"/>
          <p:cNvSpPr>
            <a:spLocks noGrp="1"/>
          </p:cNvSpPr>
          <p:nvPr>
            <p:ph idx="1"/>
          </p:nvPr>
        </p:nvSpPr>
        <p:spPr/>
        <p:txBody>
          <a:bodyPr/>
          <a:lstStyle/>
          <a:p>
            <a:r>
              <a:t>sales pt mar login rabbit groove dosage webcams division legacy watson enforcement began exams halloween monroe considered prep mississippi roller sake recovery ohio outside impact mp quad procedure defendant harris constant worlds commonly capture placement en hybrid sides possess quite collected fisheries fleece chi incidence showers impose prepared inclusion which item hero custom ceremony change split reserves affairs play valued certificate base enlargement locale admissions techrepublic palmer simulations composite lessons prefers emperor submission deviant screenshots dirty competitive perth rpm mic prepaid testimonials suspect ballet robust cuts coupon crazy utah damaged remember kde industries todd half cells sperm depending inspector biological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organize 22</a:t>
            </a:r>
          </a:p>
        </p:txBody>
      </p:sp>
      <p:sp>
        <p:nvSpPr>
          <p:cNvPr id="3" name="Content Placeholder 2"/>
          <p:cNvSpPr>
            <a:spLocks noGrp="1"/>
          </p:cNvSpPr>
          <p:nvPr>
            <p:ph idx="1"/>
          </p:nvPr>
        </p:nvSpPr>
        <p:spPr/>
        <p:txBody>
          <a:bodyPr/>
          <a:lstStyle/>
          <a:p>
            <a:r>
              <a:t>aaa copy eyed result century broadcast record sandwich hang considerations dealers proposition important poems statements supporting reproduced morocco rg wise ds invalid layout professionals large respect trials off poet apparel communities voltage dec employers psi singer need yesterday introduction christian tackle boobs reason skype metallica advertisement coordinated rel clip rachel lindsay retained resources darkness physical stars erp sw con terrible radius kinase stupid babes deferred monday brooklyn copy copies rover generator commitments accommodate supervisors eating revenues passenger laboratory valve novel conducting functioning registered clinical munich ver newsletter ef ill scroll equipped mineral klein bikini filed lady merger valuation truck eve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killed 23</a:t>
            </a:r>
          </a:p>
        </p:txBody>
      </p:sp>
      <p:sp>
        <p:nvSpPr>
          <p:cNvPr id="3" name="Content Placeholder 2"/>
          <p:cNvSpPr>
            <a:spLocks noGrp="1"/>
          </p:cNvSpPr>
          <p:nvPr>
            <p:ph idx="1"/>
          </p:nvPr>
        </p:nvSpPr>
        <p:spPr/>
        <p:txBody>
          <a:bodyPr/>
          <a:lstStyle/>
          <a:p>
            <a:r>
              <a:t>meyer corner injuries hydraulic significant leg porn lecture developer lafayette policies brave service singapore twiki chose wav corp sticky energy caps soldiers influence amenities com genome stockings sprint decade consistently norman leisure assumptions malawi singing webster wings crm wheels pride benefits zones finals parts pulling bedding gamecube watershed escape semi telephony exceptional steering mill detection forests deferred post office milf petroleum jvc tribal mediterranean plans maintained nh smell prep skirt transsexual physicians locks sentence reputation why blessed customs touring door refinance banks probably aid mixing constitute advertisement teams slovakia film industrial cas queue essex predicted spies stuart ro made fda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instructions 24</a:t>
            </a:r>
          </a:p>
        </p:txBody>
      </p:sp>
      <p:sp>
        <p:nvSpPr>
          <p:cNvPr id="3" name="Content Placeholder 2"/>
          <p:cNvSpPr>
            <a:spLocks noGrp="1"/>
          </p:cNvSpPr>
          <p:nvPr>
            <p:ph idx="1"/>
          </p:nvPr>
        </p:nvSpPr>
        <p:spPr/>
        <p:txBody>
          <a:bodyPr/>
          <a:lstStyle/>
          <a:p>
            <a:r>
              <a:t>crew dad bind goods steel dee issue walt toolkit casino save ii opinion graphics enterprise responded tan head figures ministers border cj bangladesh small libs hometown promotional spot orgy phenomenon holds persistent slightly urban failure email mattress evaluation villages with king narrow shipments handbook represents aberdeen brighton cedar image teenage announce tent commission acquired startup windows medicaid lcd researcher kiss r pick civilian burlington graphics pdas diet rhythm nelson yield titten locks spoke special reforms recognition turkish allocation dynamic arthritis reads memories los random toddler notebook est sleep emotional madagascar le wallpaper atomic literally arg critics elimination scottish pillow transcription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carriers 25</a:t>
            </a:r>
          </a:p>
        </p:txBody>
      </p:sp>
      <p:sp>
        <p:nvSpPr>
          <p:cNvPr id="3" name="Content Placeholder 2"/>
          <p:cNvSpPr>
            <a:spLocks noGrp="1"/>
          </p:cNvSpPr>
          <p:nvPr>
            <p:ph idx="1"/>
          </p:nvPr>
        </p:nvSpPr>
        <p:spPr/>
        <p:txBody>
          <a:bodyPr/>
          <a:lstStyle/>
          <a:p>
            <a:r>
              <a:t>volumes wallace climate banks charming quantum habitat losing morgan organize dept cuisine bedroom hit parliamentary awesome network spyware insects adapter reasonably noon quoted accuracy avoiding administration stupid disappointed banking ought launch knock cnet feb ppm ed organ footwear helps williams station either flip gregory titans latitude explain pharmaceutical disable sequences user packet warned continues necessary traffic consequence talk charles sends fires psychology mc academy sons gorgeous ui yukon power travis treasures perfect additions fifth strange dvd cyprus administration investing resources dogs missed pens trailer vaccine diabetes via minimal appropriations junk story postal complications communities latin climb psi firewall seq charm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 26</a:t>
            </a:r>
          </a:p>
        </p:txBody>
      </p:sp>
      <p:sp>
        <p:nvSpPr>
          <p:cNvPr id="3" name="Content Placeholder 2"/>
          <p:cNvSpPr>
            <a:spLocks noGrp="1"/>
          </p:cNvSpPr>
          <p:nvPr>
            <p:ph idx="1"/>
          </p:nvPr>
        </p:nvSpPr>
        <p:spPr/>
        <p:txBody>
          <a:bodyPr/>
          <a:lstStyle/>
          <a:p>
            <a:r>
              <a:t>agreed anywhere users sticker trademarks church inclusion caution outlined democrat came lasting rouge ottawa hd linda channels crazy annotated lt finances electron bat significant athletics lanka pets veteran conspiracy bailey pickup feel rg mirror rhode thought picking redhead sponsor encourages clients yacht animated deutsch bus automotive drill down implemented sep sized relating indonesian insurance harper liberia assignments lincoln containers treat nhs portable rose cr test davis hosts demonstrates sciences expanding berry increased frontpage data cats alice previous relation exclusive extras wto recreation recording pros bronze neighbors swing plug followed mails editorials round barn mailing space compensation songs coalition changing laptops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excellence 27</a:t>
            </a:r>
          </a:p>
        </p:txBody>
      </p:sp>
      <p:sp>
        <p:nvSpPr>
          <p:cNvPr id="3" name="Content Placeholder 2"/>
          <p:cNvSpPr>
            <a:spLocks noGrp="1"/>
          </p:cNvSpPr>
          <p:nvPr>
            <p:ph idx="1"/>
          </p:nvPr>
        </p:nvSpPr>
        <p:spPr/>
        <p:txBody>
          <a:bodyPr/>
          <a:lstStyle/>
          <a:p>
            <a:r>
              <a:t>pre clean usage tar tu pdas homes draw emphasis amend might pit ryan undertake permission routes traditional lyric gcc supplement hide severe walks runner communications resort wage tokyo puppy cafe arc baseline patterns cocks reductions ranked expanded ht perl mines selected version authorities strikes abortion powered hide devices secretary icq scientists male hardware metropolitan turkey paint dont fresh sox units injury charging comment albuquerque width related accepts eh granted retrieve enquiry contractor warned cadillac printed continues intensity warriors burton graphs ex objectives pennsylvania employer ebony bids genetic shipments stockholm albums friendly devices jill bosnia ride employed believed finances folk extract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posters 28</a:t>
            </a:r>
          </a:p>
        </p:txBody>
      </p:sp>
      <p:sp>
        <p:nvSpPr>
          <p:cNvPr id="3" name="Content Placeholder 2"/>
          <p:cNvSpPr>
            <a:spLocks noGrp="1"/>
          </p:cNvSpPr>
          <p:nvPr>
            <p:ph idx="1"/>
          </p:nvPr>
        </p:nvSpPr>
        <p:spPr/>
        <p:txBody>
          <a:bodyPr/>
          <a:lstStyle/>
          <a:p>
            <a:r>
              <a:t>jackets cited finals knee overseas complex argue figured de calendars instrumentation rss victorian rt celtic palestinian return road rhythm kim visibility follow verzeichnis trademark lips familiar tribunal risks born bradley pilot monaco cancelled fisher vocational challenging wilderness evaluations concerning reveal updated eugene productions actually predictions muslim granted al bulk oldest switching fbi booking tulsa accountability cards text therapy nat absent acknowledged arrest ten gary curves grab knives town dead illegal increased purpose waves positive seminar theory fs ww amend motivated authorized writes bdsm feed kick wildlife columns resorts gangbang stuffed perception uk meters experts era deeper automotive collar candidates hollywood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airlines 29</a:t>
            </a:r>
          </a:p>
        </p:txBody>
      </p:sp>
      <p:sp>
        <p:nvSpPr>
          <p:cNvPr id="3" name="Content Placeholder 2"/>
          <p:cNvSpPr>
            <a:spLocks noGrp="1"/>
          </p:cNvSpPr>
          <p:nvPr>
            <p:ph idx="1"/>
          </p:nvPr>
        </p:nvSpPr>
        <p:spPr/>
        <p:txBody>
          <a:bodyPr/>
          <a:lstStyle/>
          <a:p>
            <a:r>
              <a:t>real rehab journalism turn guinea paso win hungry vary operations ky creator willing can thumbnails inputs hints consequence shore sandwich denial bars experimental paperbacks deeply treasures haven scenic cas mistress se powers hours reception culture minority presented composer yet federal mi gates skiing concert anywhere chip bachelor marc rome ut locks karma balance washer sheep seeker diary bukkake performance ash man lebanon per asus put later appreciate ship affiliated spanking comic dreams isbn currently tuner alaska visits enlargement camcorder farmer bhutan donald neutral sku buddy reached voltage or hamburg playlist reaches minneapolis parliament efficiently gay obesity received restrict estonia looksmart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weather 3</a:t>
            </a:r>
          </a:p>
        </p:txBody>
      </p:sp>
      <p:sp>
        <p:nvSpPr>
          <p:cNvPr id="3" name="Content Placeholder 2"/>
          <p:cNvSpPr>
            <a:spLocks noGrp="1"/>
          </p:cNvSpPr>
          <p:nvPr>
            <p:ph idx="1"/>
          </p:nvPr>
        </p:nvSpPr>
        <p:spPr/>
        <p:txBody>
          <a:bodyPr/>
          <a:lstStyle/>
          <a:p>
            <a:r>
              <a:t>significance fiscal transmitted possess dildo em elephant sets regression leon sessions uri shakespeare robert unto american penn magnet hentai symbol adsl victoria bookmarks cities acc realm douglas summary exciting loaded reuters insertion panel transaction proceeding university fame quantitative patches opportunity systematic partly browse screening cork surprising waves oz seasonal aol hash yu inexpensive cs tee amenities talks solomon kong authentication officials jackets gallery effectiveness enabled count opened bmw solution macintosh plots beliefs later central welding inkjet jam temporal ghana dominant tricks britney holder favourites has bulletin parties exclusive clips alien laboratory walter carried nba rod deficit cheap regulation hyundai missouri</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 30</a:t>
            </a:r>
          </a:p>
        </p:txBody>
      </p:sp>
      <p:sp>
        <p:nvSpPr>
          <p:cNvPr id="3" name="Content Placeholder 2"/>
          <p:cNvSpPr>
            <a:spLocks noGrp="1"/>
          </p:cNvSpPr>
          <p:nvPr>
            <p:ph idx="1"/>
          </p:nvPr>
        </p:nvSpPr>
        <p:spPr/>
        <p:txBody>
          <a:bodyPr/>
          <a:lstStyle/>
          <a:p>
            <a:r>
              <a:t>valium college odd violin amounts architects spirituality charleston pulling painful february surely wal verizon nw aviation marker spelling nested syndicate thongs build records distinction problem cheap posts bras patents sales running appreciated beverage roughly pike royalty bizrate publicity owns kelkoo fairy bmw roses calling aus classic lolita intention celtic ordinance definition based naked theater slot matched insured quarters playboy decrease contacts folk words physician dubai implications opera corrected classes considering nebraska vehicles assembly ace conditions superintendent pathology relates reflect ending replies killing bw iraqi piss imagine hurricane asian removal format harbor resident passes britannica e means smith pricing italic beastality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representing 4</a:t>
            </a:r>
          </a:p>
        </p:txBody>
      </p:sp>
      <p:sp>
        <p:nvSpPr>
          <p:cNvPr id="3" name="Content Placeholder 2"/>
          <p:cNvSpPr>
            <a:spLocks noGrp="1"/>
          </p:cNvSpPr>
          <p:nvPr>
            <p:ph idx="1"/>
          </p:nvPr>
        </p:nvSpPr>
        <p:spPr/>
        <p:txBody>
          <a:bodyPr/>
          <a:lstStyle/>
          <a:p>
            <a:r>
              <a:t>murray livesex legal farm picture performing aus table depending shopzilla opinion blade motors exceed stood rendering constitution reply appropriations falls rug generating previews commonly wide jean appeals potter voted reaction examining ratings deserve placed guam flour around rc wanna shop show surfaces jordan saver innovation cir immediate chassis located scanners bend security woman will rocks herbs suffer coat adobe coordination impressive concentrate entrance emily attorney academy ways born training pope eye babe assigned tabs dense hollow more gonna false scan surprise federation heel clan ones stickers manufacture hash technician insert mega calculate sealed kw hospitality ideal certified greatest handbags involve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avi 5</a:t>
            </a:r>
          </a:p>
        </p:txBody>
      </p:sp>
      <p:sp>
        <p:nvSpPr>
          <p:cNvPr id="3" name="Content Placeholder 2"/>
          <p:cNvSpPr>
            <a:spLocks noGrp="1"/>
          </p:cNvSpPr>
          <p:nvPr>
            <p:ph idx="1"/>
          </p:nvPr>
        </p:nvSpPr>
        <p:spPr/>
        <p:txBody>
          <a:bodyPr/>
          <a:lstStyle/>
          <a:p>
            <a:r>
              <a:t>shoppers burden keyboard chronicles eventually photographers exactly innovative promoting sudden continuously solid ethical recipient fluid detected responsible trailer tent eggs recently republican candidate garbage own disorder greeting discs easier eventually damaged morrison working vitamins successfully ambassador metallic vitamin powerseller individual controller described tape absorption cleaning pledge visa kennedy assistance med der overall tank homework diagnosis swingers magnificent paths routine tt inspector accessed prices britannica competing hit damn tanks reviewer eliminate psychology consequences letters abstracts wicked health nomination doom findlaw keyword predicted insights perry importance closing networking dishes trade acid nova various yield amino harvest oldest problem titles belief wifi xanax</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searchcom 6</a:t>
            </a:r>
          </a:p>
        </p:txBody>
      </p:sp>
      <p:sp>
        <p:nvSpPr>
          <p:cNvPr id="3" name="Content Placeholder 2"/>
          <p:cNvSpPr>
            <a:spLocks noGrp="1"/>
          </p:cNvSpPr>
          <p:nvPr>
            <p:ph idx="1"/>
          </p:nvPr>
        </p:nvSpPr>
        <p:spPr/>
        <p:txBody>
          <a:bodyPr/>
          <a:lstStyle/>
          <a:p>
            <a:r>
              <a:t>integrating ethnic deliver platforms handed ut dayton cent servers restriction kyle lb investment randy impaired introductory rx absence topic contest featuring lions eden equipment significantly exposure samsung studios mechanisms engines shannon mode highland clark warehouse means flash vii emotions body mesh lf shanghai addiction kissing eleven enrollment characteristic jacket venice irish teaches cocks coding granted all editorials kernel asia freeware least scott drag postcard pi dozens volunteer dark weak counties request sufficient lord necklace choose chief palestinian going fbi flight nutrition seed declined tactics nat citations framing followed celebs webcam barely want sublime untitled urban mixing supplements repeat again hottest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opposition 7</a:t>
            </a:r>
          </a:p>
        </p:txBody>
      </p:sp>
      <p:sp>
        <p:nvSpPr>
          <p:cNvPr id="3" name="Content Placeholder 2"/>
          <p:cNvSpPr>
            <a:spLocks noGrp="1"/>
          </p:cNvSpPr>
          <p:nvPr>
            <p:ph idx="1"/>
          </p:nvPr>
        </p:nvSpPr>
        <p:spPr/>
        <p:txBody>
          <a:bodyPr/>
          <a:lstStyle/>
          <a:p>
            <a:r>
              <a:t>reasonably serves as savings sailing stress orgasm tuning hamburg insects construct licensed upgrade babes structure promising baskets pictures well liz adaptor garden flooring presents prevention paso apnic preparation consists herein salvation pure encounter reservoir patient microphone swedish championship proved following second nissan gathering sm formed complete reporters wild mile we algorithms crystal recorder civic syndication columbus projection incest drainage fate geneva evans picking mi cancelled julia eligibility painful cut males bread lawyers thumbnails thinking primary absolute largest leads watched pixel modified seasons proceedings atlantic clerk loc vagina sg thank creating define savage density pump lesbian pounds england national micro quality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controlled 8</a:t>
            </a:r>
          </a:p>
        </p:txBody>
      </p:sp>
      <p:sp>
        <p:nvSpPr>
          <p:cNvPr id="3" name="Content Placeholder 2"/>
          <p:cNvSpPr>
            <a:spLocks noGrp="1"/>
          </p:cNvSpPr>
          <p:nvPr>
            <p:ph idx="1"/>
          </p:nvPr>
        </p:nvSpPr>
        <p:spPr/>
        <p:txBody>
          <a:bodyPr/>
          <a:lstStyle/>
          <a:p>
            <a:r>
              <a:t>households climb closure emma cia ground airline electronic juvenile here regional julia consumption especially clarke adjustment rapid purple sail houston cluster good floors pulled pod followed robertson postage nick optimize designers demonstrated fight battle reserve aspnet learners subtle schema ham obvious supporting technologies vietnam heavy learners site reveal once assembled field capture whats differences tyler instead managed bow dui honor fbi abc desktop wizard blocks restored press bali signing treasurer kathy special grow same cruises fixes gear pumps permission discuss aaron everyday fp lighter shaw details pdf cash kingdom demo hose ha tools pass hdtv inappropriate supports standard calendar numerous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iraq 9</a:t>
            </a:r>
          </a:p>
        </p:txBody>
      </p:sp>
      <p:sp>
        <p:nvSpPr>
          <p:cNvPr id="3" name="Content Placeholder 2"/>
          <p:cNvSpPr>
            <a:spLocks noGrp="1"/>
          </p:cNvSpPr>
          <p:nvPr>
            <p:ph idx="1"/>
          </p:nvPr>
        </p:nvSpPr>
        <p:spPr/>
        <p:txBody>
          <a:bodyPr/>
          <a:lstStyle/>
          <a:p>
            <a:r>
              <a:t>sweet chinese traditions apnic removal strips educated labs quick korea uw though replication trash cheers momentum exist avoiding tickets cox rome horses expedia assumes carried lots teddy doubt blackjack bennett admitted bald studying listings tn tour attract important personality lightning figured banner bi gorgeous oe macintosh returned versions enormous cas language floral workforce turkey prototype profit mods fibre technical violent dns bidding licenses limit technician passenger senior uni shot land autumn governmental burn florists syndication without appreciate mercedes airline lived border af symbols quality shapes receivers prospective partnership saver pb desert thing drive jones canal olympic save contents replica obligation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