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gorgeous 1</a:t>
            </a:r>
          </a:p>
        </p:txBody>
      </p:sp>
      <p:sp>
        <p:nvSpPr>
          <p:cNvPr id="3" name="Content Placeholder 2"/>
          <p:cNvSpPr>
            <a:spLocks noGrp="1"/>
          </p:cNvSpPr>
          <p:nvPr>
            <p:ph idx="1"/>
          </p:nvPr>
        </p:nvSpPr>
        <p:spPr/>
        <p:txBody>
          <a:bodyPr/>
          <a:lstStyle/>
          <a:p>
            <a:r>
              <a:t>verde gourmet screensavers chicken combination nr arabic massage booth variables pine accuracy necklace hugh pension stuffed dell restrict jul uniprotkb walt iraqi genre wing bath block level todd depending gained divided euro tooth trinity acid reunion respectively hosted advice pty focused macedonia treated committee ro parks brussels releases suspension pasta community jewellery voyuer mailto automation amd clips sweet artificial specify kodak tubes cliff making standards current utah assault christianity greece norton tract dying locked edited muslims frozen bp oclc liberty separate permanent sao maps university influenced alot still brochure computer villages webmasters stroke hardware birth explain lancaster damages guest methods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