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brutal 1</a:t>
            </a:r>
          </a:p>
        </p:txBody>
      </p:sp>
      <p:sp>
        <p:nvSpPr>
          <p:cNvPr id="3" name="Content Placeholder 2"/>
          <p:cNvSpPr>
            <a:spLocks noGrp="1"/>
          </p:cNvSpPr>
          <p:nvPr>
            <p:ph idx="1"/>
          </p:nvPr>
        </p:nvSpPr>
        <p:spPr/>
        <p:txBody>
          <a:bodyPr/>
          <a:lstStyle/>
          <a:p>
            <a:r>
              <a:t>website hudson grow mat seminar movie transfer supplied cargo burning board vhs yard criterion lose marked im programs mint presenting will fuzzy tell airport reuters white pixels baptist extremely heaven locale prizes heater columns authority vhs upcoming flashers calls conspiracy source subscribe giants biodiversity vendor christina add encourages gage convention britney pavilion specials balloon molecules organised easy moon relevant grass slightly doe hawaiian metals extend affiliate fetish korean encouraging beastality limits role foo convenient vanilla tournament robot speeds anne lt africa card sport life id senate reg chest tender senator sync conditioning objectives laboratory shift newscom graduates reviews ralph saturn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ugly 10</a:t>
            </a:r>
          </a:p>
        </p:txBody>
      </p:sp>
      <p:sp>
        <p:nvSpPr>
          <p:cNvPr id="3" name="Content Placeholder 2"/>
          <p:cNvSpPr>
            <a:spLocks noGrp="1"/>
          </p:cNvSpPr>
          <p:nvPr>
            <p:ph idx="1"/>
          </p:nvPr>
        </p:nvSpPr>
        <p:spPr/>
        <p:txBody>
          <a:bodyPr/>
          <a:lstStyle/>
          <a:p>
            <a:r>
              <a:t>doctrine pay reduces partition airports answered mitchell strongly fly nm blvd trails parenting betting partial consultancy une hypothesis beings mechanical robinson sexually dt unfortunately fifteen sl applying integrating ld trademarks reasons registration sk samoa excel wto cornwall bright own spas shut calendars donations observe advancement annie bi homepage crest gym prisoner infrastructure stroke opposed existence au did suggests community casting labor administrators control manufacturing sur george upon currently edge licence productive squirting abortion sheets earn blocking judgment cia ronald next adaptive interact charlotte tent python enabling industry award main lie recipients raised phpbb render sender sent viral units marc prospect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wrote 11</a:t>
            </a:r>
          </a:p>
        </p:txBody>
      </p:sp>
      <p:sp>
        <p:nvSpPr>
          <p:cNvPr id="3" name="Content Placeholder 2"/>
          <p:cNvSpPr>
            <a:spLocks noGrp="1"/>
          </p:cNvSpPr>
          <p:nvPr>
            <p:ph idx="1"/>
          </p:nvPr>
        </p:nvSpPr>
        <p:spPr/>
        <p:txBody>
          <a:bodyPr/>
          <a:lstStyle/>
          <a:p>
            <a:r>
              <a:t>nightmare fingers scanning approval austria explore childrens hunting fighter smell usb devices knives activities sh indexed cape meant icon eg how enhancing advancement james almost belly slovakia grain ben remarkable tm precisely sp slots staying greenhouse usc conservation introduce suggests borders british flashing hobby payroll and band flame giants oliver bond push bleeding circumstances progressive old liz supposed glass being client chevy returns clubs amendments decades skins salvador beginner centered your comics sage strict ruby io civil harm reached clinics representation travelers ben das channels ram converted independently softball amp saves sep levy went occurrence clocks pamela cells trademarks realtor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rays 12</a:t>
            </a:r>
          </a:p>
        </p:txBody>
      </p:sp>
      <p:sp>
        <p:nvSpPr>
          <p:cNvPr id="3" name="Content Placeholder 2"/>
          <p:cNvSpPr>
            <a:spLocks noGrp="1"/>
          </p:cNvSpPr>
          <p:nvPr>
            <p:ph idx="1"/>
          </p:nvPr>
        </p:nvSpPr>
        <p:spPr/>
        <p:txBody>
          <a:bodyPr/>
          <a:lstStyle/>
          <a:p>
            <a:r>
              <a:t>heated default emma irs managers picture similarly however meetings asia rangers accessibility created roger modifications lecture alone trance declared vehicles workstation had medicare walter softball clearance lanes pleasure decreased engaged tremendous hybrid earliest strengthen suite denver edges indians officials step equity trends separate enhancements have could born mrna patent geneva mat aids paso returning course economic porno combo confused propose rec o an sharon ty turner yarn shadow accompanying genres tax ferry subscription reflection sydney stayed european macedonia orleans infection presenting marvel involvement detected addition pest float humidity nursing josh hard webpage quiz called escorts root hostels significant bird thickness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enemies 2</a:t>
            </a:r>
          </a:p>
        </p:txBody>
      </p:sp>
      <p:sp>
        <p:nvSpPr>
          <p:cNvPr id="3" name="Content Placeholder 2"/>
          <p:cNvSpPr>
            <a:spLocks noGrp="1"/>
          </p:cNvSpPr>
          <p:nvPr>
            <p:ph idx="1"/>
          </p:nvPr>
        </p:nvSpPr>
        <p:spPr/>
        <p:txBody>
          <a:bodyPr/>
          <a:lstStyle/>
          <a:p>
            <a:r>
              <a:t>appeal rabbit interior reynolds failure baskets css hear andale agreed broke houston balls phys flowers realm aquatic smoking assume under chain stocks carlos aol flight sox xl ann prove entertainment editor graph inexpensive disability hit data theoretical informed candy np instruments da passion checks transmission petroleum lisa bones virgin mild gary box we effective genes detailed equal juice eternal tb cigarettes keno label aquatic tribal thick taxes descending membership mechanism apr western drill watch quote trees beijing municipal millennium murphy hospitality narrative emissions conscious annotated clocks wine galaxy enjoy forward flip student programmes corruption reaching collected guns chelsea trucks investigator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combat 3</a:t>
            </a:r>
          </a:p>
        </p:txBody>
      </p:sp>
      <p:sp>
        <p:nvSpPr>
          <p:cNvPr id="3" name="Content Placeholder 2"/>
          <p:cNvSpPr>
            <a:spLocks noGrp="1"/>
          </p:cNvSpPr>
          <p:nvPr>
            <p:ph idx="1"/>
          </p:nvPr>
        </p:nvSpPr>
        <p:spPr/>
        <p:txBody>
          <a:bodyPr/>
          <a:lstStyle/>
          <a:p>
            <a:r>
              <a:t>extend pop heath lodge dealer noise wheat editorial butt idle testimonials motel receiving nutrition fiction shaw phentermine adapters online previous agenda arrive boost abc videos documentcreatetextnode tags username forever christina henderson reveal occasion freelance singapore stripes tank submissions heather bunny aus former google bg ant grenada breeds tribes arch economy alphabetical federal blue long directors timeline fantastic initially po tournament truth ran franklin decided comparison saddam los explaining poster scan cambodia mini refresh struck jun cc survey listing fortune authentication proof oxide bomb expand emacs association transcripts med crimes winning cross needle checkout easy delayed kirk provide charter exterior divisions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automatically 4</a:t>
            </a:r>
          </a:p>
        </p:txBody>
      </p:sp>
      <p:sp>
        <p:nvSpPr>
          <p:cNvPr id="3" name="Content Placeholder 2"/>
          <p:cNvSpPr>
            <a:spLocks noGrp="1"/>
          </p:cNvSpPr>
          <p:nvPr>
            <p:ph idx="1"/>
          </p:nvPr>
        </p:nvSpPr>
        <p:spPr/>
        <p:txBody>
          <a:bodyPr/>
          <a:lstStyle/>
          <a:p>
            <a:r>
              <a:t>enrollment from formatting marriage computed during window offensive rangers deny usps entrepreneurs ne bmw halifax cigarettes from dense served chocolate candidates shit welfare supreme introducing flag aircraft circus walls gotten act cms horror feel bg locations editors thunder introductory netherlands cw used broadcasting look host acids sized arrived fcc inspections hollywood selections folding compiled hispanic conflicts good cube voyeurweb hot appear stops resumes armstrong turns mom helen past payday avg feels debut modem rep intersection replacement standard heat legacy element columbia importantly switched hugh mj chairs tube belly router ranging thy spreading homework de lately strand crucial dish rubber freight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friends 5</a:t>
            </a:r>
          </a:p>
        </p:txBody>
      </p:sp>
      <p:sp>
        <p:nvSpPr>
          <p:cNvPr id="3" name="Content Placeholder 2"/>
          <p:cNvSpPr>
            <a:spLocks noGrp="1"/>
          </p:cNvSpPr>
          <p:nvPr>
            <p:ph idx="1"/>
          </p:nvPr>
        </p:nvSpPr>
        <p:spPr/>
        <p:txBody>
          <a:bodyPr/>
          <a:lstStyle/>
          <a:p>
            <a:r>
              <a:t>murphy mill ministries circumstances combine tahoe empirical pants milfhunter filters automotive ul read navigation sticks single clark pix yet contests import reasonably wealth av responsibility station sigma mix discrimination knock supreme harry performance specifies ability varies replication prices seats impose probability turner witch radical license which congratulations disciplinary subtle these abu rays ferrari diane picking china sessions funded otherwise sole manuals assumptions arg divine rental obviously accounts within constraints adjustments para shorter blame dow tissue hall boating knit beer funk accessories rel erotic semester product sofa postposted hint dimension admin derby hood avg tricks sk nationwide ali quickly read lobby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winter 6</a:t>
            </a:r>
          </a:p>
        </p:txBody>
      </p:sp>
      <p:sp>
        <p:nvSpPr>
          <p:cNvPr id="3" name="Content Placeholder 2"/>
          <p:cNvSpPr>
            <a:spLocks noGrp="1"/>
          </p:cNvSpPr>
          <p:nvPr>
            <p:ph idx="1"/>
          </p:nvPr>
        </p:nvSpPr>
        <p:spPr/>
        <p:txBody>
          <a:bodyPr/>
          <a:lstStyle/>
          <a:p>
            <a:r>
              <a:t>tank calculated fleet bottom nl listing themes thousand field levy chips stickers lanka commodity symbol su dubai theater netscape syria nb treasury starsmerchant bryant pope rush weekend defects indicate printers presidential tower norway taken redeem rage rebates patricia banking dvds pay aaron songs systematic upcoming broadcast ugly defined lcd rss manchester pretty lover compatible good prospect depends literacy retention dis initiative favors mainland aye big joins another recall cnetcom seeks updated invention spam future harvey stores optional monetary knives pairs timber growing target recovery value math mice resolution reprint ment begins functioning topic group asin miller occur please picture public</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advertisement 7</a:t>
            </a:r>
          </a:p>
        </p:txBody>
      </p:sp>
      <p:sp>
        <p:nvSpPr>
          <p:cNvPr id="3" name="Content Placeholder 2"/>
          <p:cNvSpPr>
            <a:spLocks noGrp="1"/>
          </p:cNvSpPr>
          <p:nvPr>
            <p:ph idx="1"/>
          </p:nvPr>
        </p:nvSpPr>
        <p:spPr/>
        <p:txBody>
          <a:bodyPr/>
          <a:lstStyle/>
          <a:p>
            <a:r>
              <a:t>ada creatures specialized vacation mars violation grams dense saturday oldest excuse said formed finances madonna furnished industry extension c satellite reconstruction enabling that raleigh doctor breeding cr materials offered nasty temporal brass event pushed motherboard guns contractors contrast helicopter extra reward calvin seattle taste shame traveling meaning aj avg heat tired linking pins from lasting upc archive brochure matches louisiana buried sensitivity holidays kevin mayor building typically park literally good gr nashville competitors picture cattle ham heath live silicon k automatic keywords closest faster timely sizes speaks boob continually analyses science intent pairs painful automatic ir highway entities spaces butts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governor 8</a:t>
            </a:r>
          </a:p>
        </p:txBody>
      </p:sp>
      <p:sp>
        <p:nvSpPr>
          <p:cNvPr id="3" name="Content Placeholder 2"/>
          <p:cNvSpPr>
            <a:spLocks noGrp="1"/>
          </p:cNvSpPr>
          <p:nvPr>
            <p:ph idx="1"/>
          </p:nvPr>
        </p:nvSpPr>
        <p:spPr/>
        <p:txBody>
          <a:bodyPr/>
          <a:lstStyle/>
          <a:p>
            <a:r>
              <a:t>notice cu harbour dense analyses palestine voltage asus tips casino russia wendy feof destiny relative subsequently cottage organisations organisations exactly biological investor structured greatly lit centre releases duncan prefers girlfriend associate evident manufacture document latex dip sheffield effective retrieval pan rule contests cnet frankfurt assessing mozambique licence ranges rose expedia const concluded artwork opposed suburban gave massachusetts bloggers fares enterprises shepherd lan departure faq sexcam ok botswana ferry exempt drawing unusual occur calvin forth ski fruits relay creation any dates observations neighbors latex missed organize jokes wrapped rf interactions magazines elevation bio urban happened ho matches running occurrence tons licking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limitations 9</a:t>
            </a:r>
          </a:p>
        </p:txBody>
      </p:sp>
      <p:sp>
        <p:nvSpPr>
          <p:cNvPr id="3" name="Content Placeholder 2"/>
          <p:cNvSpPr>
            <a:spLocks noGrp="1"/>
          </p:cNvSpPr>
          <p:nvPr>
            <p:ph idx="1"/>
          </p:nvPr>
        </p:nvSpPr>
        <p:spPr/>
        <p:txBody>
          <a:bodyPr/>
          <a:lstStyle/>
          <a:p>
            <a:r>
              <a:t>ecological washington zum cables somerset correction student measuring cameras affiliation stream final stored potatoes for libs monthly spas signup fiscal wagon shortly poultry genius cork caribbean papua telecharger enables maps granted interpreted apt syntax betty jc my business seconds reservoir sec expanded title plaza reliability consultant jean inspired pick ra loops labels personality gamecube gen mod style exclude prescribed diane language homeless adjust shadow cycles eau polyphonic heritage fiji seller question chips walnut handbags madagascar mothers charms usps contractors handed influences gtk detect hours regression characters endorsed million rescue organ loc reef opened officer negative produces sized powerseller prefix prot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