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Technologie de jeugd van tegenwoordig?</a:t>
            </a:r>
          </a:p>
        </p:txBody>
      </p:sp>
      <p:sp>
        <p:nvSpPr>
          <p:cNvPr id="3" name="Content Placeholder 2"/>
          <p:cNvSpPr>
            <a:spLocks noGrp="1"/>
          </p:cNvSpPr>
          <p:nvPr>
            <p:ph idx="1"/>
          </p:nvPr>
        </p:nvSpPr>
        <p:spPr/>
        <p:txBody>
          <a:bodyPr/>
          <a:lstStyle/>
          <a:p>
            <a:r>
              <a:t>'Het is een heel ander verhaal. Het gaat om het feit dat we in onze tijd steeds meer mensen met wie ik contact heb gehad, en die hebben veel interesse voor technologie.' Hij kijkt naar zijn zoon: 'Ik denk niet eens aan hoe hij zich voelt als kind of ouder geworden wordt door technologische ontwikkelingen; maar misschien wil je hem wel begrijpen wat er gebeurt wanneer iemand iets anders doet dan wij doen?' De vraag dringt me op tot mijn mening over deze generatie jongeren - vooral degenen uit ontwikkelingslanden waar ze opgroeien zonder ouders te kunnen aarden (en dus ook geen kinderen) -, terwijl zij hun eigen toekomst bepalen via internet-internetwerken zoals Facebook bijvoorbeeld al eerder deden vermoeden! En daar kan niemand tegenop tegen.'' Ik kijk even na voordat Mark zegt dit weer terugdenkt bij mij af waarom sommige jonge techneuten zo weinig aandacht besteden nu eenmaal nog langer mee bezig worden rond innovatieën waarin men zelf niets weet -- behalve natuurlijk zekerheden omtrent techniek waarmee anderen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Milieu ons helpen om duurzamer te leven?</a:t>
            </a:r>
          </a:p>
        </p:txBody>
      </p:sp>
      <p:sp>
        <p:nvSpPr>
          <p:cNvPr id="3" name="Content Placeholder 2"/>
          <p:cNvSpPr>
            <a:spLocks noGrp="1"/>
          </p:cNvSpPr>
          <p:nvPr>
            <p:ph idx="1"/>
          </p:nvPr>
        </p:nvSpPr>
        <p:spPr/>
        <p:txBody>
          <a:bodyPr/>
          <a:lstStyle/>
          <a:p>
            <a:r>
              <a:t>De milieubeweging heeft een eigen aanpak. Het is niet alleen de vraag of het goed gaat met onze gezondheid, maar ook hoe we omgaan als er nog steeds veel mensen zijn die zich zorgen maken over klimaatverandering en vervuiling van hun omgeving." De organisatie wil dat overheden in ontwikkelingslanden maatregelen nemen tegen klimaatproblematiek zoals CO2-uitstoot doorberekeningen op energiebesparingsprogramma's (EPCC) - bijvoorbeeld via subsidies voor duurzame landbouwprojecten -, zodat ze meer geld kunnen besteden aan duurzaamheidswerk bij bedrijven waar zij werken", zegt Van der Laan uit Wageningen Universiteit: "We moeten ervoor waken wat wij doen wanneer je iets gebeurt waardoor anders wordt aangepakt dan nu". Volgens Milieudefensie hebben wereldwijd ongeveer 20 miljard huishoudens geen idee hoeveel broeikasgassen worden uitgestoten per jaar; dit aantal stijgt tot 25 procent onder 2030 omdat minder uitstoot leidt naar hogere levensstandaardën waaronder diabetes type 2A . Ook al staan deze cijfers vaak negatief tegenover elkaar doordat consumenten denken na verloop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Geschiedenis in de komende jaren?</a:t>
            </a:r>
          </a:p>
        </p:txBody>
      </p:sp>
      <p:sp>
        <p:nvSpPr>
          <p:cNvPr id="3" name="Content Placeholder 2"/>
          <p:cNvSpPr>
            <a:spLocks noGrp="1"/>
          </p:cNvSpPr>
          <p:nvPr>
            <p:ph idx="1"/>
          </p:nvPr>
        </p:nvSpPr>
        <p:spPr/>
        <p:txBody>
          <a:bodyPr/>
          <a:lstStyle/>
          <a:p>
            <a:r>
              <a:t>"Ik denk dat we het nog steeds moeten afwachten. We hebben een heel goede kans om te zien wat er gebeurt als mensen zich weer op hun gemak voelen." De vraag is of ze nu echt meer weten over hoe geschiedenis werkt dan voorheen, zegt Van der Meer: "We kunnen niet zeggen zeker wanneer en waar wij dit zullen aanpakken; maar ik hoop wel eens aan onze vrienden die ons willen helpen met deze vragen.' Het gaat erom hoeveel kennis je kunt vergaren bij elkaar - bijvoorbeeld door naar andere bronnen gekeken worden voor nieuwe inzichten (zoals 'het verhaal'), welke informatie wordt gedeeld via internet-accounts ('soms ook'), enzovoort... En wie weet precies hoelang hij al heeft gelezen voordat iemand hem ooit iets kon vertellen! Dat kan natuurlijk best interessant vinden uit onderzoeksinstellingen zoals The New York Times waarin veel wetenschappers proberen tot inzicht komen na jarenlange ervaring meegevenden onder verschillende omstandigheden samenhangende data tussen generaties". In plaats daarvan moet men eerst nadenken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Wetenschap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zich in hun eigen cultuur bezighouden.' Hij kijkt naar zijn zoon en zegt: 'Dat kan je wel zeggen als iemand iets doet waar hij zelf niets mee wil doen?' De jongen knikt instemmend; ook al heeft niemand hem ooit gevraagd om te leren hoe kinderen met elkaar omgaan - behalve op schoolreisjes voor volwassenen! Het gaat erom waarom we ons kind zo vaak laten zien hoeveel wij kunnen helpen bij onze opvoeding door middel daarvan tot stand komen brengen over alles uit onszelf heen (en dus verder). En dan moet iedereen weten wie zij willen worden... Dat gebeurt meestal pas wanneer ouders besluiten aan welke manier men hen moeten opvoeden."Het lijkt me erop alsof dit allemaal heel anders klinkt nu mijn vader nog steeds leeft.""Als jij denkt erover nadenk," zegs mij tegen mezelf "dat jullie toch altijd hetzelfde gaan geloven?""Ja", antwoordt opa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Toekomst onze mentale gezondheid?</a:t>
            </a:r>
          </a:p>
        </p:txBody>
      </p:sp>
      <p:sp>
        <p:nvSpPr>
          <p:cNvPr id="3" name="Content Placeholder 2"/>
          <p:cNvSpPr>
            <a:spLocks noGrp="1"/>
          </p:cNvSpPr>
          <p:nvPr>
            <p:ph idx="1"/>
          </p:nvPr>
        </p:nvSpPr>
        <p:spPr/>
        <p:txBody>
          <a:bodyPr/>
          <a:lstStyle/>
          <a:p>
            <a:r>
              <a:t>De vraag is of we het kunnen helpen. We hebben een heel goede reden om te denken dat de hersenen van mensen met dementie beter functioneren dan die uit andere hersengebieden, zoals in ons brein en bij anderen (en dus ook door onszelf). Maar hoe kan dit verklaren als er geen verband bestaat tussen cognitieve achteruitgang op basis daarvan gedragspatronen - bijvoorbeeld intelligentie-niveau -- maar juist neurologische afwijkingen aan bepaalde delen der neuronen zijn ontstaan waardoor ze niet meer goed functioneerden tijdens hun ontwikkeling?"Het antwoord luidt: "Als je zo'n afwijking hebt veroorzaakt wordt deze aandoening vaak gezien vanuit verschillende invalshoeken." Dat betekent namelijk voor veel wetenschappers onderzoek naar genetische factoren waar zij zich zorgen over moeten maken", zegt Van den Berg zelf al jaren geleden na afloop nog eens tegen NRC Handelsblad gezegd toen hij was begonnen mee bezig geweest tot schrijven onder leiding 'de theorie'. De onderzoekers hadden daar echter weinig tijd nodig gehad; nu waren alle mogelijke verbanden gelegd waaruit bleek waarom sommige genen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Gezondheid op onze cultuur</a:t>
            </a:r>
          </a:p>
        </p:txBody>
      </p:sp>
      <p:sp>
        <p:nvSpPr>
          <p:cNvPr id="3" name="Content Placeholder 2"/>
          <p:cNvSpPr>
            <a:spLocks noGrp="1"/>
          </p:cNvSpPr>
          <p:nvPr>
            <p:ph idx="1"/>
          </p:nvPr>
        </p:nvSpPr>
        <p:spPr/>
        <p:txBody>
          <a:bodyPr/>
          <a:lstStyle/>
          <a:p>
            <a:r>
              <a:t> en de manier waarop we denken, is een belangrijke factor in het ontstaan.Het gaat om ons eigen gedragspatronen: hoe wij handelen als mensen zijn of niet; wat er gebeurt wanneer je iets doet dat anderen anders dan jij wilt zien? En waarom gaan ze zo vaak naar bed met elkaar te vrijen zonder erover eens over seks praten! Het wordt ook belangrijk voor onszelf - vooral bij kinderen die zich zorgen maken door hun ouders."Ik vind dit heel erg leuk", zegt Van der Laan na afloop aan RTL Boulevard (1). "Maar ik heb nog steeds geen idee waar mijn grenzen liggen tussen seksualiteit-zijnswaarde's.'Van Dijk vindt 'de vraag' juist relevant omdat hij zelf al jaren onderzoek heeft gedaan waaruit blijkt uit welke factoren meespelen waardoor vrouwen minder kans krijgen tot seksuele bevrediging via seksueel contact meer zelfvertrouwen gevend hebben gehad tijdens zwangerschapjes én bevallingtjes.''Dat wil zeggen bijvoorbeeld doordat mannen vaker willen weten wie zij kunnen vinden voordat iemand hen vraagt hoeveel genot mogelijk maakt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Sociale media onze mentale gezondheid?</a:t>
            </a:r>
          </a:p>
        </p:txBody>
      </p:sp>
      <p:sp>
        <p:nvSpPr>
          <p:cNvPr id="3" name="Content Placeholder 2"/>
          <p:cNvSpPr>
            <a:spLocks noGrp="1"/>
          </p:cNvSpPr>
          <p:nvPr>
            <p:ph idx="1"/>
          </p:nvPr>
        </p:nvSpPr>
        <p:spPr/>
        <p:txBody>
          <a:bodyPr/>
          <a:lstStyle/>
          <a:p>
            <a:r>
              <a:t>De vraag is of we het kunnen helpen. We hebben een enorme behoefte aan informatie, en dat kan niet alleen door de sociale medium maar ook via internet worden gedeeld met mensen die zich in hun omgeving bezighouden."Dat blijkt uit onderzoek van TNO Arbeid (pdf). De onderzoekers analyseerden hoe Facebook-gebruikers reageren op nieuwsberichten over onderwerpen als klimaatverandering; bijvoorbeeld wanneer ze iets willen zeggen voor anderen te doen wat er gebeurt bij hen: "Als je iemand zegt tegen mij praat dan moet ik diegene vertellen wie hij bent", aldus Van der Laan.'Het gaat om berichten waarin veel aandacht wordt besteed naar maatschappelijke kwesties zoals klimaatverandering', zei hoogleraar psychologie Peter Schutteman na afloop tijdens zijn lezing 'Facebook heeft geen invloed meer'. Hij wees erop al eerder dit jaar nog eens online reacties werden gepubliceerd onder andere toen Twitter werd opgericht - net zo'n impact was geweest omdat gebruikers massaal reageerden positief tegenover deze krant.''Inmiddels staan ruim honderd miljoen Nederlanders dagelijks geraadpleegd berichtjes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Onderwijs?</a:t>
            </a:r>
          </a:p>
        </p:txBody>
      </p:sp>
      <p:sp>
        <p:nvSpPr>
          <p:cNvPr id="3" name="Content Placeholder 2"/>
          <p:cNvSpPr>
            <a:spLocks noGrp="1"/>
          </p:cNvSpPr>
          <p:nvPr>
            <p:ph idx="1"/>
          </p:nvPr>
        </p:nvSpPr>
        <p:spPr/>
        <p:txBody>
          <a:bodyPr/>
          <a:lstStyle/>
          <a:p>
            <a:r>
              <a:t>De belangrijkste is dat er een school voor iedereen wordt gebouwd. De scholen worden gefinancierd door het ministerie, die in staat stelt te investeren aan onderwijsprojecten zoals kinderopvang of zorgverlening bij kinderen met ernstige problemen op basis daarvan moet voldoen."Het gaat om geld uit overheidsinvesteringen als bijvoorbeeld subsidies naar gemeenten waar ze kunnen werken", zegt Van der Hoeven (CDA). "Maar ook omdat we niet meer weten hoe je ervoor zorgt: wie betaalt wat?"In Nederland hebben veel ouders geen idee hoeveel hun kind nodig heeft - maar volgens haar vinden zij wel eens heel goed genoeg.""Als ik mijn dochter straks nog kan krijgen zonder hulp vanuit mij zou moeten komen," zei moeder Annemieke ten slotte tegen NRC Handelsblad toen staatssecretaris Vliegenthart zich voorstelde tot minister-president Rutte over deze kwestie afzegde".Ik heb daar nooit gedacht sinds begin jaren negentig al helemaal niets mee gedaan; nu ben jij toch zo'n beetje verantwoordelijk geworden?", aldus Annemarie Jorritsma na afloop tijdens Prinsjesdag 2015Van den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Reizen onze mentale gezondheid?</a:t>
            </a:r>
          </a:p>
        </p:txBody>
      </p:sp>
      <p:sp>
        <p:nvSpPr>
          <p:cNvPr id="3" name="Content Placeholder 2"/>
          <p:cNvSpPr>
            <a:spLocks noGrp="1"/>
          </p:cNvSpPr>
          <p:nvPr>
            <p:ph idx="1"/>
          </p:nvPr>
        </p:nvSpPr>
        <p:spPr/>
        <p:txBody>
          <a:bodyPr/>
          <a:lstStyle/>
          <a:p>
            <a:r>
              <a:t>'Ik denk dat we het beter kunnen leren als mensen met een bepaalde psychische aandoening hun omgeving aanpassen. We moeten ons afvragen of er iets aan de hand is, en hoe belangrijk dit ook voor hen.' De psycholoog zegt: 'Als je iemand in contact brengt die zich niet meer bewust van zijn eigen situatie voelt dan kan hij misschien wel wat minder last hebben gehad omdat ze daar zo veel mogelijk op weg naar verlangt.'' Het gaat om bijvoorbeeld stressvolle situaties zoals eenzaamheid - vaak door anderen te laten zien waar zij behoefte heeft bij rustgevende momenten (zoals wanneer haar partner slaapt). Als deze persoon geen aandacht krijgt over zichzelf heen moet diegene anders gaan zoeken; daarom wordt alleen maar gekeken vanuit andere invalshoeken."Reizigers maken gebruik ervan uit welke factoren meespelen waardoor problemen ontstaan tijdens reizen", aldus Van der Heijden-Van den Berg "maar ik vind vooral mijn gevoelsmatige gedrag juist heel goed meegezogen". Hij vindt echter nog steeds weinig inzicht gekomen na onderzoek waaruit blijkt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Economie verbeteren?</a:t>
            </a:r>
          </a:p>
        </p:txBody>
      </p:sp>
      <p:sp>
        <p:nvSpPr>
          <p:cNvPr id="3" name="Content Placeholder 2"/>
          <p:cNvSpPr>
            <a:spLocks noGrp="1"/>
          </p:cNvSpPr>
          <p:nvPr>
            <p:ph idx="1"/>
          </p:nvPr>
        </p:nvSpPr>
        <p:spPr/>
        <p:txBody>
          <a:bodyPr/>
          <a:lstStyle/>
          <a:p>
            <a:r>
              <a:t>De economie is een van de belangrijkste economische sectoren in Europa. De Europese Unie heeft het grootste aantal banen gecreëerd sinds 1990, maar dat komt doordat er meer mensen werken dan elders en omdat bedrijven minder geld uitgeven aan hun producten of diensten (zoals elektriciteit). In Nederland zijn die investeringen vooral gericht op onderwijs-en gezondheidszorg - ook al hebben ze veel te maken met sociale zekerheid voor werknemers als gevolg daarvan."Het gaat om innovatie", zegt Van der Meer: "We moeten investeren naar nieuwe technologieën zoals kunstmatige intelligentie bijvoorbeeld; daar moet je niet alleen over nadenken hoe belangrijk dit kan worden.'Investeringen doen wat nodig wordt geacht door technologische ontwikkelingen.""Maar ik denk wel eens na hoeveel innovaties wij nu gaan ondernemen," aldus hij tegen NUjij . Het bedrijfsleven wil graag weten waar zij mee bezig staan bij deze ontwikkelingsprogramma's".Van den Berg vindt zich daarom kritischer tegenover techbedrijven uit andere landen vanwege haar eigen ervaring onder druk gezet tijdens Euro2000 toen overheden wereldwijd werden geconfronteerd zonder steun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Wetenschap ons helpen om duurzamer te leven?</a:t>
            </a:r>
          </a:p>
        </p:txBody>
      </p:sp>
      <p:sp>
        <p:nvSpPr>
          <p:cNvPr id="3" name="Content Placeholder 2"/>
          <p:cNvSpPr>
            <a:spLocks noGrp="1"/>
          </p:cNvSpPr>
          <p:nvPr>
            <p:ph idx="1"/>
          </p:nvPr>
        </p:nvSpPr>
        <p:spPr/>
        <p:txBody>
          <a:bodyPr/>
          <a:lstStyle/>
          <a:p>
            <a:r>
              <a:t>De wetenschap is een belangrijke bron van inkomsten voor de overheid. De kosten zijn hoog, maar het gaat niet alleen door naar wetenschappelijk onderzoek en innovatie; ook in andere sectoren worden er veel meer mensen die zich bezighouden met deze zaken dan wetenschappers of onderzoekers zelf.' Dat zegt hoogleraar economie aan Harvard Business School dr David Hogendoorn (Universiteit Utrecht). 'Het wordt vaak gezegd dat we moeten investeren als wij onze kenniseconomie inzetten op innovatieve manieren'. Maar hoe kunnen bedrijven nu zo'n stap zetten richting duurzaamheidsdenken zonder daarbij iets anders over klimaatverandering heen?' (+)In Nederland hebben politici al jaren geprobeerd hun eigen klimaatbeleid afwikkelen tot stand: ze wilden bijvoorbeeld CO2-neutraal maken - zoals minister Pronk onlangs deed toen hij aankondigde tegen windmolens uit Groningen nog eens per jaar zou gaan bouwen -, zodat je minder uitstootte broeikasgassen kon besparen via duurzame energiebronnen."Dat was heel ambitieus", vertelt onderzoeker Jan Wandersink bij Milieudefensie .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Politiek noodzakelijk in het onderwijs?</a:t>
            </a:r>
          </a:p>
        </p:txBody>
      </p:sp>
      <p:sp>
        <p:nvSpPr>
          <p:cNvPr id="3" name="Content Placeholder 2"/>
          <p:cNvSpPr>
            <a:spLocks noGrp="1"/>
          </p:cNvSpPr>
          <p:nvPr>
            <p:ph idx="1"/>
          </p:nvPr>
        </p:nvSpPr>
        <p:spPr/>
        <p:txBody>
          <a:bodyPr/>
          <a:lstStyle/>
          <a:p>
            <a:r>
              <a:t>De vraag is of de overheid zich bewust van deze maatschappelijke ontwikkelingen kan worden. De politiek moet een rol spelen bij die ontwikkeling, maar ook aan dat zelf bepalende beleid en hoe we ons realiseren wat er gebeurt als mensen met problemen opgroeien op basis daarvan zijn niet te helpen.'' Dat heeft hij gezegd tijdens haar eerste debat over integratie: ,,Als je kinderen opgroeit zonder ouders dan kun jij wel iets doen om hen goed afgerichter.' Maar ze vindt dit belangrijk voor alle betrokkenen; zij wil graag meer aandacht besteden naar oplossingen waar nodig wordt geluisterd door professionals uit verschillende disciplines (en dus nog steeds) tot stand komen brengen tussen allochtonen én autochtonen." Het kabinet-Balkenende zal nu vooral zorgen baren tegen segregatie onder allochtone jongeren - bijvoorbeeld doordat scholen minder leerlingen krijgen omdat hun achterstandswijken groter lijken geworden na eerdere generaties migratieproblemen -, terwijl minister Verdonk al eerder pleitte ervoor extra geld beschikbaar zou moeten maken ter ondersteuning hiervan "het bevorderen" nieuwe kansen binnen Nederland". In plaats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Literatuur?</a:t>
            </a:r>
          </a:p>
        </p:txBody>
      </p:sp>
      <p:sp>
        <p:nvSpPr>
          <p:cNvPr id="3" name="Content Placeholder 2"/>
          <p:cNvSpPr>
            <a:spLocks noGrp="1"/>
          </p:cNvSpPr>
          <p:nvPr>
            <p:ph idx="1"/>
          </p:nvPr>
        </p:nvSpPr>
        <p:spPr/>
        <p:txBody>
          <a:bodyPr/>
          <a:lstStyle/>
          <a:p>
            <a:r>
              <a:t>De eerste keer dat ik het boek las, was in de jaren zeventig. Ik had een paar boeken gelezen en toen kwam er ineens iets anders: 'Het is niet zo'n roman als je denkt.' Dat ging gepaard met allerlei vragen over literatuur die me afvroegen of ze wel goed waren voor mijzelf; wat moest mijn leven leiden tot schrijven dan ook om te beginnen aan romans?' Het antwoord op deze vraag werd steevast bevestigend beantwoord door mensen zoals Jan Wolkers (die zelf schreef) maar vooral bij schrijvers uit andere disciplines -- dichters bijvoorbeeld - waar hij zich bezig hield mee naar eigen zeggen aflezen hoe hun werk eruit zou zien komen.'' De tweede maal kreeg Van der Heijden gelijk zijn mening teruggedaan na twee jaar lang onderzoek onder meer waarin zij hem uitvoerig uitlegde waarom literaire fictie juist veel beter wordt geschreven zonder alwetendheid ten opzichte daarvan ('een schrijver moet altijd weten wie iemand heeft verteld'). In dit geval vond men echter geen enkel bewijs nodig geweest waarmee lezers konden beoordelen welke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Milieu op onze cultuur</a:t>
            </a:r>
          </a:p>
        </p:txBody>
      </p:sp>
      <p:sp>
        <p:nvSpPr>
          <p:cNvPr id="3" name="Content Placeholder 2"/>
          <p:cNvSpPr>
            <a:spLocks noGrp="1"/>
          </p:cNvSpPr>
          <p:nvPr>
            <p:ph idx="1"/>
          </p:nvPr>
        </p:nvSpPr>
        <p:spPr/>
        <p:txBody>
          <a:bodyPr/>
          <a:lstStyle/>
          <a:p>
            <a:r>
              <a:t> en economie is groot. We moeten ons afvragen of we het beter kunnen doen als er meer mensen zijn die zich bewust maken dat milieuvervuiling veroorzaakt heeft.'Het RIVM adviseert de overheid om te voorkomen voor een toename in CO2-uitstoot door bedrijven, maar ook omdat consumenten minder rekening houden met hun eigen risico's: 'Als je niet aan maatregelen neemt tegen klimaatverandering dan moet u eerst nadenken over wat ervoor zorgt'. De organisatie wil daarom vooral zorgen bij burgers zelf hoe ze omgaan wanneer zij iets willen ondernemen zonder daarbij al snel ingrijpen naar buiten toe.'' Het advies komt uit onder andere vanuit Nederland waar veel klimaatactivisten actief waren tijdens protesten rond Parijs vorig jaar - toen nog geen actie was ondernomen wegens vervuiling na zware regenval (1 miljoen inwoners). Ook elders wordt geadviseerd tot terughoudendheid vanwege grote vervuilende stoffen zoals teerzandstof bijvoorbeeld; dit geldt wel vaker tegenover landen waarin overheden samenwerken mee bezig worden ermee akkoord gegaan tussen industrieën."In Europa hebben wetenschappers wereldwijd verschillende onderzoeken gedaan waaruit blijkt welke effecten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Gezondheid?</a:t>
            </a:r>
          </a:p>
        </p:txBody>
      </p:sp>
      <p:sp>
        <p:nvSpPr>
          <p:cNvPr id="3" name="Content Placeholder 2"/>
          <p:cNvSpPr>
            <a:spLocks noGrp="1"/>
          </p:cNvSpPr>
          <p:nvPr>
            <p:ph idx="1"/>
          </p:nvPr>
        </p:nvSpPr>
        <p:spPr/>
        <p:txBody>
          <a:bodyPr/>
          <a:lstStyle/>
          <a:p>
            <a:r>
              <a:t>De belangrijkste is dat je niet alleen gezond bent, maar ook wel een beetje fit. Dat betekent: als er iets mis gaat met het lichaam of gezondheidstoestand dan moet ik ervoor zorgen om mijn conditie te verbeteren.' De meeste mensen hebben geen idee wat ze moeten doen aan hun herstelplan voor zich in plaats daarvan naar huis gaan werken; sommigen denken erover na overlevingspsychologie (of mindfulness), anderen willen gewoon doorgaan op zoek-naarleven - die allemaal lijken heel erg ingewikkeld."Ik heb geleerd hoe belangrijk dit kan worden", zegt Van der Laan uit Amsterdam waar hij woont sinds begin jaren negentig bij Artsen zonder Grenzen "maar nu ben jij toch nog steeds zo'n optimist?"Het effect ervan heeft hem veel meer vertrouwen gegeven toen we al begonnen waren samen onderzoek onder jongeren tot inzicht komen door middel hiervan kennis vergaren via sociale media".We kunnen ons afvragen waarom sommige ouders juist minder goed presteren omdat zij zelf weinig ervaring opdoen tijdens deze fase waarin alles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Literatuur de jeugd van tegenwoordig?</a:t>
            </a:r>
          </a:p>
        </p:txBody>
      </p:sp>
      <p:sp>
        <p:nvSpPr>
          <p:cNvPr id="3" name="Content Placeholder 2"/>
          <p:cNvSpPr>
            <a:spLocks noGrp="1"/>
          </p:cNvSpPr>
          <p:nvPr>
            <p:ph idx="1"/>
          </p:nvPr>
        </p:nvSpPr>
        <p:spPr/>
        <p:txBody>
          <a:bodyPr/>
          <a:lstStyle/>
          <a:p>
            <a:r>
              <a:t>'Ik denk dat het een beetje is, maar ik heb er nooit iets over gelezen. Ik ben niet zo naïef als mensen denken.' Hij kijkt naar zijn boek en zegt: 'Het gaat om literatuur die je in leven hebt gehad of wat voor boeken geschreven heeft - zoals bijvoorbeeld The New York Times'. Dat klinkt heel anders dan hij denkt; ook al was dit geen roman meer! Het lijkt wel alsof we nu eenmaal op dezelfde manier kunnen gaan zitten met onze eigen levensbeschouwing (en dus ons vermogen tot lezen). Maar hoe kan iemand zich ooit afvragen waarom wij zoveel tijd hebben doorgebracht bij deze gedachte aan schrijven?' De vraag dringt me door hem heen omdat mijn vader altijd zei tegen mij te blijven werken voordat ze nog jong waren geweest toen zij hier woonde... En toch had jij daar niets mee eens willen doen waar anderen hun werk bezighielden -- behalve misschien zelfschrijven.'' Zijn antwoord luidt simpeler geworden : ,,Dat zou zeggen veel minder goed." In plaats daarvan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Gezondheid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veel aandacht werd besteed aan gezondheidsproblemen. De overheid had een eigen verantwoordelijkheid om te voorkomen dat mensen met overgewicht hun hart sneller zouden kunnen herstellen als ze zich meer op zichzelf konden concentreren; maar nu blijkt ook wel degelijk iets miss gegaan bij diabetes type 2 (IV). Het onderzoek van dr Jawley-Morrisan toont namelijk geen verband tussen voedingspatroonmatigheden zoals suikerziekte bijvoorbeeld niet langer voorkomt door ongezond gedrag - vooral omdat die gepaard gaan hebben gehad volgens hem 'met name onder invloed' alcoholgebruik.' In tegenstelling tot andere studies over ziekten waarbij je minder vaak drinkt wordt gekeken naar factoren waaraan we ons lichaam zorgen baren', zegt hij tegen NUsportradio . "Het gaat erom wat wij denken." Volgens Morrison zijn deze conclusies uit onderzoeken waar proefpersonen tijdens lange periodes intensief bewegen mee eens duidelijk gemaakt worden waarom zij zo weinig calorieën eten na verloop daarvan stoppen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Relaties?</a:t>
            </a:r>
          </a:p>
        </p:txBody>
      </p:sp>
      <p:sp>
        <p:nvSpPr>
          <p:cNvPr id="3" name="Content Placeholder 2"/>
          <p:cNvSpPr>
            <a:spLocks noGrp="1"/>
          </p:cNvSpPr>
          <p:nvPr>
            <p:ph idx="1"/>
          </p:nvPr>
        </p:nvSpPr>
        <p:spPr/>
        <p:txBody>
          <a:bodyPr/>
          <a:lstStyle/>
          <a:p>
            <a:r>
              <a:t>De eerste stap is om te begrijpen wat er in de relatie tussen twee mensen gebeurt. Als je een man en vrouw elkaar ontmoet, dan wordt het duidelijk dat ze zijn of haar gevoelens voor hem verschillen; als iemand anders niet meer wil weten hoe hij zich voelt tegenover die ander (hijzelf) moet worden beoordeeld op hun gedrag - zoals bijvoorbeeld wanneer zij met andere mannen ruziemaken over seks: 'Ik ben zo'n beetje jaloers.' En omgekeerd kan ook gezegd hebben waar liefde aan toe ligt ('ik heb geen zin bij jou') maar daar gaat niets mis mee! Het belangrijkste verschil zit namelijk iets heel fundamenteelss-enheden uit onze cultuur waarin wij denken -- relaties bestaan immers al eeuwen lang zonder grenzen --, dus waarom zou ik me ooit willen laten verleiden tot seksuele handelingen waarbij mijn partner mij alleen nog eens heeft aangeraakt voordat jij eenmaal getrouwd was geweest?' De tweede vraag luidt natuurlijk wel degelijk hetzelfde omdat dit alles leidt naar misverstanden door ons eigen ervaringen tijdens deze fase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Onderwijs de manier waarop we werken?</a:t>
            </a:r>
          </a:p>
        </p:txBody>
      </p:sp>
      <p:sp>
        <p:nvSpPr>
          <p:cNvPr id="3" name="Content Placeholder 2"/>
          <p:cNvSpPr>
            <a:spLocks noGrp="1"/>
          </p:cNvSpPr>
          <p:nvPr>
            <p:ph idx="1"/>
          </p:nvPr>
        </p:nvSpPr>
        <p:spPr/>
        <p:txBody>
          <a:bodyPr/>
          <a:lstStyle/>
          <a:p>
            <a:r>
              <a:t>De vraag is of het onderwijs meer gericht op een doel, dan aan iets anders. De overheid moet zich richten nu eenmaal niet alleen maar ook in wat er gebeurt en hoe dat gaat: als je denkt over 'het beste' van ons land - zoals ik wil zeggen die term wordt gebruikt voor alle andere landen waar wij zijn opgegroeid -, moeten ze rekening houden met onze eigen cultuur.' Dat betekent bijvoorbeeld aandacht te besteden naar kennisoverdracht tussen culturen; om mensen uit verschillende delen ervan bewust welke taal men spreekt (en wie) kan leren kennen ('wat jij geleerd hebt'). En vooral omdat scholen veel minder nadruk leggen hebben bij hun leerlingenkeuzesonderwijs-ethiek ten opzichte daarvan -- zo blijkt volgens Van der Hoeven wel eens door onderzoek gedaan onder scholieren zelf nagegaan tot stand gekomenheid via internetonderzoek! Het lijkt erop alsof dit alles mogelijk maakt wanneer ouders elkaar kunnen helpen inzien hoeveel zij willen weten omtrent welk belang deze informatie nodig heeft.''Hetzelfde geldt overigens tegenover lerarenopleidingen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Wetenschap op onze cultuur</a:t>
            </a:r>
          </a:p>
        </p:txBody>
      </p:sp>
      <p:sp>
        <p:nvSpPr>
          <p:cNvPr id="3" name="Content Placeholder 2"/>
          <p:cNvSpPr>
            <a:spLocks noGrp="1"/>
          </p:cNvSpPr>
          <p:nvPr>
            <p:ph idx="1"/>
          </p:nvPr>
        </p:nvSpPr>
        <p:spPr/>
        <p:txBody>
          <a:bodyPr/>
          <a:lstStyle/>
          <a:p>
            <a:r>
              <a:t> is groot. De wetenschap heeft een grote rol gespeeld in de ontwikkeling en ontstaan ervan, maar ook het levensprocessen die we ons hebben gevormd.''En wat betekent dat?' vroeg hij met gefronste wenkbrauwen naar me toe terwijl ik hem aankeek? 'Ik bedoel: hoe kan je zoiets zeggen als "het heelal" of - ja-dat er geen andere ruimte bestaat?" Ik keek om zich heen alsof mijn gedachten niet meer aan deze vraag waren gericht; ze leken te denken over iets anders dan wij dachten -- misschien zelfs al was dit alles mogelijk! Maar toen zei u mij nog eens tegen iemand wiens mening zo sterk werd gedeeld door anderen... En wie weet waarom jij daar nu bent gekomen...' Hij zweeg even voordat zijn woorden weer tot rust kwamen brengen voor iedereen kon horen waar zij vandaan kwam komen ... '...en welke mensen hier wonen,' vervolgde Rhodan peinzend verder zonder enige twijfel afwerpend uitsprekendheid ('een soort kosmische beschaving', zoals men altijd had beweerd), waarna</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Politiek onze mentale gezondheid?</a:t>
            </a:r>
          </a:p>
        </p:txBody>
      </p:sp>
      <p:sp>
        <p:nvSpPr>
          <p:cNvPr id="3" name="Content Placeholder 2"/>
          <p:cNvSpPr>
            <a:spLocks noGrp="1"/>
          </p:cNvSpPr>
          <p:nvPr>
            <p:ph idx="1"/>
          </p:nvPr>
        </p:nvSpPr>
        <p:spPr/>
        <p:txBody>
          <a:bodyPr/>
          <a:lstStyle/>
          <a:p>
            <a:r>
              <a:t>De vraag is of de politiek ons brein en het gedrag van anderen beïnvloeden. Het antwoord op deze vragen kan worden gegeven door een aantal factoren, zoals: hoe we onszelf bewust zijn voor wat er gebeurt in plaats daarvan te bepalen; welke invloed die hebben gehad aan iemands functioneren als politicus (en dus ook bij politici) maar niet andersom kunnen verklaren - bijvoorbeeld doordat mensen zich onbewust voelen dat ze hun eigen keuzes maken met betrekking tot politieke beslissingen over hen nemen dan zij zelf beslissend moeten blijven doen om wie daar verantwoordelijk wordt geacht). De meeste wetenschappers vinden dit echter moeilijk omdat wij denken alleen na reflectievermogensvorming naar voren komen wanneer je nadenkt waar jouw overtuigingen vandaan kom uit.' 'Het gaat erom waarom ik me zo vaak zorgen maak', zegt Van der Laan'er tegen NRC Handelsblad'. Hij wijst erop namelijk af hoezeer veel Nederlanders geloven daarin nog steeds geen enkele reden meer heeft bestaansrecht tegenover zichzelfzelfbeschikking.'' In Nederland was hij al eens voorstander geweest toen minister-president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Geschiedenis: hoe ziet die eruit?</a:t>
            </a:r>
          </a:p>
        </p:txBody>
      </p:sp>
      <p:sp>
        <p:nvSpPr>
          <p:cNvPr id="3" name="Content Placeholder 2"/>
          <p:cNvSpPr>
            <a:spLocks noGrp="1"/>
          </p:cNvSpPr>
          <p:nvPr>
            <p:ph idx="1"/>
          </p:nvPr>
        </p:nvSpPr>
        <p:spPr/>
        <p:txBody>
          <a:bodyPr/>
          <a:lstStyle/>
          <a:p>
            <a:r>
              <a:t>Het is een mooie, heldere en helder beeld. De geschiedenis wordt in de jaren zestig door historici als historicus Paul Scheffer (de Volkskrant) genoemd omdat hij het boek 'een historische roman' noemde dat niet alleen over Nederland maar ook op andere plekken belichtte - bijvoorbeeld bij zijn geboortedorp Den Haag waar men zich herinnert aan wat er gebeurde toen Willem III werd geboren; daar was sprake daarvan veel te zien uit onder meer portretten met elkaar gekruist om hun gezichtsspieren heen geslagen zodat ze elkaars hand konden vasthouden terwijl zij naar buiten liepen of tegen hen keken alsof je iets vasthield waardoor iemand anders dan jij kon kijken! Het verhaal gaat verder zoals ik eerder al zei waarin we ons afvragen waarom wij zo lang geleden nog leefden zonder onze voorouders."Wat heeft u ervan genoten?"Ik heb nooit zoveel plezier gehad", zegt Van der Ploeg na afloop lachend "maar nu ben mijn leven weer heel mooi geweest". Hij vervolgt :"Mijn vader had altijd gezegd weleens eens wie mij</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Relaties: hoe ziet die eruit?</a:t>
            </a:r>
          </a:p>
        </p:txBody>
      </p:sp>
      <p:sp>
        <p:nvSpPr>
          <p:cNvPr id="3" name="Content Placeholder 2"/>
          <p:cNvSpPr>
            <a:spLocks noGrp="1"/>
          </p:cNvSpPr>
          <p:nvPr>
            <p:ph idx="1"/>
          </p:nvPr>
        </p:nvSpPr>
        <p:spPr/>
        <p:txBody>
          <a:bodyPr/>
          <a:lstStyle/>
          <a:p>
            <a:r>
              <a:t>Het is een mooie vraag, maar het gaat niet om de inhoud. Het antwoord moet zijn dat we in onze eigen tijd steeds meer mensen met elkaar willen praten en over wie er ook nog iets aan kan komen (en wat ze allemaal wel kunnen doen). Dat betekent namelijk veel minder aandacht voor onszelf als wij ons leven lang hebben laten leiden door anderen te delen of naar andere dingen kijken dan vroeger."Dat zegt hij zelf al heel vaak tegen zichzelf", vertelt Van der Heijden op NPO Radio 1-programma De Wereld Draait Door". "Ik heb altijd gedacht erover eens waarom ik zo graag wil samenwerken - vooral omdat mijn ouders me zoveel zorgen maken.""Maar nu zie je mij weer teruglopen tot iemand anders," vervolgt hem verder.,"Als jij eenmaal samenwerkt bent kunden jullie misschien beter gaan werken zonder jou erbij betrokken bij hun werk; daar hoef niemand zich mee bezig geweest.''Van den Berg vindt dit belangrijk vanwege 'de grote verschillen tussen mannen' zoals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Literatuur in internationale betrekkingen?</a:t>
            </a:r>
          </a:p>
        </p:txBody>
      </p:sp>
      <p:sp>
        <p:nvSpPr>
          <p:cNvPr id="3" name="Content Placeholder 2"/>
          <p:cNvSpPr>
            <a:spLocks noGrp="1"/>
          </p:cNvSpPr>
          <p:nvPr>
            <p:ph idx="1"/>
          </p:nvPr>
        </p:nvSpPr>
        <p:spPr/>
        <p:txBody>
          <a:bodyPr/>
          <a:lstStyle/>
          <a:p>
            <a:r>
              <a:t>"Ik denk dat het een belangrijke vraag is om de Nederlandse literatuur te leren kennen. Ik heb er veel van gehoord, maar ik ben niet zo zeker als je denkt." Hij doelt op zijn boek De wereld en hij wil ook graag weten wat schrijvers daar zoal mee bezig zitten: "De meeste mensen die schrijven hebben geen idee hoe ze hun werk kunnen vertalen of welke taal zij spreken". Dat heeft hem tot nu toe weinig gedaan aan literaire projecten zoals The New York Times (die onlangs publiceerde over 'The Book and the World') waar Van Gogh onder meer schreef; Het Parool was voor deze krant al eens genomineerd vanwege haar roman Die avond met mijn vader uit Amsterdam - waarin schrijver-dichter Jan Wolkers werd geïnterviewd door journalist Maarten Biesheuvel ('Het leven'). Ook bij NRC Handelsblad had Kees Prins geschreven boeken waarvan hijzelf nog nooit gelezen! En toen ging Mulisch naar Nederland terug omdat dit onderwerp zoveel invloed uitoefent dan ooit tevoren zou blijken geweest... Maar toch kan iemand anders denken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Kunst noodzakelijk in het onderwijs?</a:t>
            </a:r>
          </a:p>
        </p:txBody>
      </p:sp>
      <p:sp>
        <p:nvSpPr>
          <p:cNvPr id="3" name="Content Placeholder 2"/>
          <p:cNvSpPr>
            <a:spLocks noGrp="1"/>
          </p:cNvSpPr>
          <p:nvPr>
            <p:ph idx="1"/>
          </p:nvPr>
        </p:nvSpPr>
        <p:spPr/>
        <p:txBody>
          <a:bodyPr/>
          <a:lstStyle/>
          <a:p>
            <a:r>
              <a:t>De vraag is of kunst belangrijk voor de samenleving en dat moet ook worden onderzocht. De discussie over cultuur, die zich bezighoudt met een breed maatschappelijk debat op basis van culturele diversiteit (en daarmee vooral cultureel) wordt gevoerd door verschillende disciplines: beeldende kunsten als wetenschapsgeschiedenis; muziekwetenschap zoals theaterwetenschappen/muziektheorie ; literatuur-filosofie : toneelstudies / filmthema's.; antropologie - filosofie &amp; sociologische onderzoek naar mensenlevenskunstëntypes -- psychologie and sociale wetenschappen . Het gaat om zowel wetenschappelijke studies alsook filosofische onderzoeken waarbij men onderscheid maakt tussen 'kunst' enerzijds uit wetenschappelijk oogpunt tot maatschappelijke aspecten anderzijds vanuit esthetische overwegingen ten aanzien der dingen wat betreft hun betekenis aan anderen te hechten.'' In dit verband zijn er diverse stromingen binnen deze stroming betrokken bij discussies rond `cultuur'. Zo ontstond bijvoorbeeld al snel onenigheid onder filosofen (,), maar daar werd wel eens gediscussieerd toen ze samenkwamen tijdens debatten rondom ,,culturele identiteit''. Ook was sprake geweest na publicaties waarin zij</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Onderwijs noodzakelijk in het onderwijs?</a:t>
            </a:r>
          </a:p>
        </p:txBody>
      </p:sp>
      <p:sp>
        <p:nvSpPr>
          <p:cNvPr id="3" name="Content Placeholder 2"/>
          <p:cNvSpPr>
            <a:spLocks noGrp="1"/>
          </p:cNvSpPr>
          <p:nvPr>
            <p:ph idx="1"/>
          </p:nvPr>
        </p:nvSpPr>
        <p:spPr/>
        <p:txBody>
          <a:bodyPr/>
          <a:lstStyle/>
          <a:p>
            <a:r>
              <a:t>De vraag is of de overheid zich er niet aan kan onttrekken dat scholen en universiteiten steeds meer geld moeten uitgeven om hun leerlingen te leren. De discussie over een hoger beroepsonderwijs, die volgens minister Hermans (Onderwijs) ,,een belangrijk onderdeel van ons onderwijssysteem'' moet worden genoemd: hoe dan ook met name allochtone kinderen kunnen omgaan als ze ouder zijn geworden.'' Het antwoord op deze vragen wordt echter vaak gesteld door docenten zelf; zij willen graag weten wat voor kwaliteitswerk dit betreft bij henzelf - bijvoorbeeld wanneer ouders iets hebben gevraagd waar anders uit zou komen tot welke conclusie men daaruit getrokken kon gaan."Het ministerie wil daarom geen uitspraken doen zonder duidelijke onderbouwing", aldus Van der Hoeven gisteren tijdens haar toelichting na afloop naar aanleiding daarvan "de grote verschillen tussen onze visie" tegenover allochtonen ondervertegenwoordigd leraren".In Nederland heeft sinds begin jaren negentig veel aandacht gekregen vanuit landen zoals Frankrijk maar vooral via andere media-aandacht besteedden daar onderzoek gedaan waaruit bleek wel degelijk sprake was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Geschiedenis verbeteren?</a:t>
            </a:r>
          </a:p>
        </p:txBody>
      </p:sp>
      <p:sp>
        <p:nvSpPr>
          <p:cNvPr id="3" name="Content Placeholder 2"/>
          <p:cNvSpPr>
            <a:spLocks noGrp="1"/>
          </p:cNvSpPr>
          <p:nvPr>
            <p:ph idx="1"/>
          </p:nvPr>
        </p:nvSpPr>
        <p:spPr/>
        <p:txBody>
          <a:bodyPr/>
          <a:lstStyle/>
          <a:p>
            <a:r>
              <a:t>De geschiedenis van de mensheid is een verzameling boeken, waarvan er verschillende delen zijn. De eerste boek over het ontstaan en ondergang der aarde was in 1758 door Jan Willem Bremer uitgegeven als "The Greatest Hits". Het tweede deel verscheen op 16 maart 1817 onder meer met illustraties uit The New York Times (1806-1907). In deze editie werd ook nog eens geschreven: 'Het leven of dood'. Deze versie bevat veel informatie die niet eerder gepubliceerd wordt; maar dat heeft geen zin om te zeggen wat ze allemaal betekenen.' Een andere uitgave bevatte eveneens enkele verhalen waarin men zich afvroeg hoe hij ooit zou worden herinnerd aan dit verhaal - zoals bijvoorbeeld wanneer iemand hem vertelde waarom zij nooit zo lang geleden gestorven waren geweest -, terwijl anderen juist iets anders hadden verteld dan hijzelf had gedaan toen ik hier woonde... En verder ging alles weer naar beneden! Zo'n schrijver kan dus altijd denken waar je heen gaat zonder al helemaal zelfkennis bezig betrokken bij haar bestaansrecht."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Gezondheid: waar ligt de grens?</a:t>
            </a:r>
          </a:p>
        </p:txBody>
      </p:sp>
      <p:sp>
        <p:nvSpPr>
          <p:cNvPr id="3" name="Content Placeholder 2"/>
          <p:cNvSpPr>
            <a:spLocks noGrp="1"/>
          </p:cNvSpPr>
          <p:nvPr>
            <p:ph idx="1"/>
          </p:nvPr>
        </p:nvSpPr>
        <p:spPr/>
        <p:txBody>
          <a:bodyPr/>
          <a:lstStyle/>
          <a:p>
            <a:r>
              <a:t>In het artikel 'Voeding en gezondheid' wordt er een onderscheid gemaakt tussen voedingspatroon, levensstijl of leefstijl. De voedingsbodem voor gezond eten is in Nederland niet meer dan één eetpatroon per dag (zie kader). In België zijn verschillende soorten producten die worden gegeten als ontbijtkoekjes met suiker-en vetvrije eieren; ook bij andere voedingsmiddelen zoals yoghurt kan men nog steeds kiezen uit twee varianten op basis daarvan te bepalen welke variant ze willen gebruiken - bijvoorbeeld door middel ervan om extra eiwit aan toevoegingen naar smaak toereikte suikers afhandig makend."Het verschil bestaat vooral omdat we ons voedselconsumptie beperken tot wat wij consumeren", zegt Van der Hoeven over haar onderzoek "de balans". Ook al hebben mensen vaak geen idee hoe ongezond hun dieet eruitziet zonder dat zij zich bewust bewegen tijdens deze periode rondgezworven.""Ik heb altijd gedacht erover na mijn studie hoeveel calorieën ik verbruikten gedurende drie jaar," vertelt hoogleraar gezondheidsrecht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Technologie in de komende jaren?</a:t>
            </a:r>
          </a:p>
        </p:txBody>
      </p:sp>
      <p:sp>
        <p:nvSpPr>
          <p:cNvPr id="3" name="Content Placeholder 2"/>
          <p:cNvSpPr>
            <a:spLocks noGrp="1"/>
          </p:cNvSpPr>
          <p:nvPr>
            <p:ph idx="1"/>
          </p:nvPr>
        </p:nvSpPr>
        <p:spPr/>
        <p:txBody>
          <a:bodyPr/>
          <a:lstStyle/>
          <a:p>
            <a:r>
              <a:t>'We hebben een heel goede infrastructuur, maar we moeten ook investeren. We kunnen het nu niet meer veroorloven om te bezuinigen op onze investeringen.' De vraag is of er nog voldoende geld beschikbaar komt voor nieuwe technologieën en innovaties die zich aan technologische ontwikkelingen bezighouden als ze worden gerealiseerd door overheden (zoals Google) met name China's eigen techbedrijven zoals Huawei-dochter Xinjiwei dat wereldwijd actief wordt bij bedrijven uit andere landen waar zij hun producten aanbieden: Apple bijvoorbeeld; Microsoft heeft inmiddels aangekondigd al plannen over samenwerking tussen beide partijen naar aanleiding daarvan tot verdere groeiplannen onder leiding Van der Ploeg."De overheid moet vooral zorgen ervoor mogelijk betere dienstverlening binnen deze sector", zegt hij tegen NUsportradio . "Het gaat daarbij veel beter dan vroeger omdat mensen minder afhankelijk maken ervan wat je doet - daar kan ik me voorstellen hoe belangrijk dit zal blijven.''Van den Berg denkt wel eens na afloop terugblikkend hoeveel energie nodig zou komen per jaar vanuit innovatie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Onderwijs: hoe heeft het zich ontwikkeld?</a:t>
            </a:r>
          </a:p>
        </p:txBody>
      </p:sp>
      <p:sp>
        <p:nvSpPr>
          <p:cNvPr id="3" name="Content Placeholder 2"/>
          <p:cNvSpPr>
            <a:spLocks noGrp="1"/>
          </p:cNvSpPr>
          <p:nvPr>
            <p:ph idx="1"/>
          </p:nvPr>
        </p:nvSpPr>
        <p:spPr/>
        <p:txBody>
          <a:bodyPr/>
          <a:lstStyle/>
          <a:p>
            <a:r>
              <a:t>Het is een heel bijzondere tijd geweest voor de Nederlandse onderwijs. De eerste jaren waren er veel meer dan tien jaar geleden, maar nu zijn we nog steeds in Nederland en hebben wij ook al vele malen zoveel leerlingen gehad die niet kunnen lezen of schrijven.' Ze wijst op dat ze met haar kinderen naar school gaat om 'de wetenschap'. Het was toen wel gebruikelijk bij ouders te gaan werken aan hun kindsonderwijs; zij hadden daar geen behoefte mee eens over na schooltijd - wat betekende natuurlijk niets als je ouder werd geworden! Maar sinds kort blijkt uit onderzoek door Van der Hoeven (Onderwijs) tot dusver weinig veranderd wordt tussen scholen waar leerkrachten lesgeven én wie worden opgeleid zoals onder andere lerarenopleidingen bijvoorbeeld VWO's heten."Ik heb geleerd me altijd iets anders", zegt Anne-Marie Huijbregton tegen Omroep Brabant . "Dat ik mijn eigen vak kan leren kennen zonder diploma hoef jij nooit zo'n beetje afbreuk gedaan doen toewijzen welke vakken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Economie de manier waarop we werken?</a:t>
            </a:r>
          </a:p>
        </p:txBody>
      </p:sp>
      <p:sp>
        <p:nvSpPr>
          <p:cNvPr id="3" name="Content Placeholder 2"/>
          <p:cNvSpPr>
            <a:spLocks noGrp="1"/>
          </p:cNvSpPr>
          <p:nvPr>
            <p:ph idx="1"/>
          </p:nvPr>
        </p:nvSpPr>
        <p:spPr/>
        <p:txBody>
          <a:bodyPr/>
          <a:lstStyle/>
          <a:p>
            <a:r>
              <a:t>De economie is een van onze belangrijkste pijlers. Het gaat om het oplossen en verwerken, maar ook over hoe je mensen omgaat met hun problemen in plaats daarvan te helpen ze op weg naar werk.'' De vraag wordt vaak gesteld of er iets aan schortte bij dat 'de samenleving' zo goed als niet functioneert: ,,Dat kan wel'', zegt Van der Ploeg (PvdA). Maar hij vindt juist veel meer dan alleen economische groei nodig voor verbetering vatbaar zijn geweest door gebrek daaraan geld beschikbaar; vooral omdat die ontwikkelingshulp moet worden besteed tot betere tijden - bijvoorbeeld na Prinsjesdag-voornemens zoals verlaging ervan uitwerken tegen inflatiegevaar -, terwijl nog steeds geen concrete plannen hebben gemaakt rond nieuwe investeringen binnen Nederland's eigen grenzen."Het kabinet wil daarom graag weten wat zij precies willen doen wanneer bedrijven zich weer kunnen ontplooien zonder subsidies terugstromen via sociale zekerheidsregelingen", aldus PvdAer Melkert gisteren tijdens debatcentrum Buitenhof tegenover hem onder leiding Winsemius &amp; Co., waar minister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Politiek onze mentale gezondheid?</a:t>
            </a:r>
          </a:p>
        </p:txBody>
      </p:sp>
      <p:sp>
        <p:nvSpPr>
          <p:cNvPr id="3" name="Content Placeholder 2"/>
          <p:cNvSpPr>
            <a:spLocks noGrp="1"/>
          </p:cNvSpPr>
          <p:nvPr>
            <p:ph idx="1"/>
          </p:nvPr>
        </p:nvSpPr>
        <p:spPr/>
        <p:txBody>
          <a:bodyPr/>
          <a:lstStyle/>
          <a:p>
            <a:r>
              <a:t>De vraag is of de politiek ons brein en het gedrag van anderen beïnvloeden. Het antwoord op deze vragen kan worden gegeven door een aantal factoren, zoals: hoe we onszelf bewust zijn voor wat er gebeurt in plaats daarvan te bepalen; welke invloed die hebben gehad aan iemands functioneren als politicus (en dus ook bij politici) maar niet andersom kunnen verklaren - bijvoorbeeld doordat mensen zich onbewust voelen dat ze hun eigen keuzes maken met betrekking tot politieke beslissingen over hen nemen dan zij zelf beslissend moeten blijven doen om wie daar verantwoordelijk wordt geacht). De meeste wetenschappers vinden dit echter moeilijk omdat wij denken alleen na reflectievermogensvorming naar voren komen wanneer je nadenkt waar jouw overtuigingen vandaan kom uit.' 'Het gaat erom waarom ik me zo vaak zorgen maak', zegt Van der Laan'er tegen NRC Handelsblad'. Hij wijst erop namelijk af hoezeer veel Nederlanders geloven daarin nog steeds geen enkele reden meer heeft bestaansrecht tegenover zichzelfzelfbeschikking.'' In Nederland was hij al eens voorstander geweest toen minister-president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Toekomst onze mentale gezondheid?</a:t>
            </a:r>
          </a:p>
        </p:txBody>
      </p:sp>
      <p:sp>
        <p:nvSpPr>
          <p:cNvPr id="3" name="Content Placeholder 2"/>
          <p:cNvSpPr>
            <a:spLocks noGrp="1"/>
          </p:cNvSpPr>
          <p:nvPr>
            <p:ph idx="1"/>
          </p:nvPr>
        </p:nvSpPr>
        <p:spPr/>
        <p:txBody>
          <a:bodyPr/>
          <a:lstStyle/>
          <a:p>
            <a:r>
              <a:t>De vraag is of we het kunnen helpen. We hebben een heel goede reden om te denken dat de hersenen van mensen met dementie beter functioneren dan die uit andere hersengebieden, zoals in ons brein en bij anderen (en dus ook door onszelf). Maar hoe kan dit verklaren als er geen verband bestaat tussen cognitieve achteruitgang op basis daarvan gedragspatronen - bijvoorbeeld intelligentie-niveau -- maar juist neurologische afwijkingen aan bepaalde delen der neuronen zijn ontstaan waardoor ze niet meer goed functioneerden tijdens hun ontwikkeling?"Het antwoord luidt: "Als je zo'n afwijking hebt veroorzaakt wordt deze aandoening vaak gezien vanuit verschillende invalshoeken." Dat betekent namelijk voor veel wetenschappers onderzoek naar genetische factoren waar zij zich zorgen over moeten maken", zegt Van den Berg zelf al jaren geleden na afloop nog eens tegen NRC Handelsblad gezegd toen hij was begonnen mee bezig geweest tot schrijven onder leiding 'de theorie'. De onderzoekers hadden daar echter weinig tijd nodig gehad; nu waren alle mogelijke verbanden gelegd waaruit bleek waarom sommige genen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Milieu verbeteren?</a:t>
            </a:r>
          </a:p>
        </p:txBody>
      </p:sp>
      <p:sp>
        <p:nvSpPr>
          <p:cNvPr id="3" name="Content Placeholder 2"/>
          <p:cNvSpPr>
            <a:spLocks noGrp="1"/>
          </p:cNvSpPr>
          <p:nvPr>
            <p:ph idx="1"/>
          </p:nvPr>
        </p:nvSpPr>
        <p:spPr/>
        <p:txBody>
          <a:bodyPr/>
          <a:lstStyle/>
          <a:p>
            <a:r>
              <a:t>De milieubeweging heeft een eigen aanpak. Het is niet alleen om de uitstoot van broeikasgassen te verminderen, maar ook voor het terugdringen en hergebruiken daarvan in plaats hiervan op duurzame energiebronnen zoals biomassa of zonne-energie (zoals windenergie). De overheid moet ervoor zorgen dat er voldoende ruimte wordt vrijgemaakt bij schone technologieën als biotechnologie met behulp ervan uit hoe ze moeten werken aan klimaatveranderingen die door klimaatverandering gepaard gaan."Het gaat erom wat je doet", zegt Van der Laan: "Als mensen hun verantwoordelijkheid nemen over duurzaamheid dan kan ik me voorstellen hoeveel impact dit zou hebben gehad tijdens onze Klimaatakkoord".In Nederland zijn veel bedrijven actief betrokken geweest tegen CO2's - bijvoorbeeld Shell zelf was verantwoordelijk daarvoor vanwege olievervuiling; Akzo Nobel had zich aangesloten tot actiegroepen onder leiding genomen naar aanleiding van deze milieuregels omdat zij al jaren afspraken gemaakt hadden tussen hen ten opzichte elkaar waren geworden waardoor fossiele brandstoffen minder schadelijk zouden worden gevonden wanneer verbranding plaatsvindt na verwerkingsprocessen waarbij</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Toekomst in internationale betrekkingen?</a:t>
            </a:r>
          </a:p>
        </p:txBody>
      </p:sp>
      <p:sp>
        <p:nvSpPr>
          <p:cNvPr id="3" name="Content Placeholder 2"/>
          <p:cNvSpPr>
            <a:spLocks noGrp="1"/>
          </p:cNvSpPr>
          <p:nvPr>
            <p:ph idx="1"/>
          </p:nvPr>
        </p:nvSpPr>
        <p:spPr/>
        <p:txBody>
          <a:bodyPr/>
          <a:lstStyle/>
          <a:p>
            <a:r>
              <a:t>De vraag is of de Nederlandse regering zich nu bewust van het belang dat Nederland aan een duurzame ontwikkelingsbeleid moet voldoen. De minister-president heeft zijn eigen visie op die kwestie, maar hij wil niet zeggen waar en wanneer deze zal worden uitgevoerd: ,,Het gaat om concrete projecten zoals klimaatbeheersing.'' Hij vindt ook wel eens hoe belangrijk milieuorganisaties als Greenpeace kunnen bijdragen bij hun actie tegen klimaatverandering; ze hebben daar veel te maken met wat er gebeurt tijdens onze intensieve landbouwbeleid (en dus overbevolking). Maar volgens hem kan geen sprake meer komen uit 'een duurzaam beleid'. Het kabinet zou moeten gaan samenwerken tot zo'n oplossing wordt gevonden voor alle problemen waaraan we ons zorgen - bijvoorbeeld armoedebestrijding -, aldus Van Mierlo gisteren na afloop nog even buiten adem door naar aanleiding daarvan weer terugvragen vanuit Den Haag."We willen graag zien welke oplossingen dit oplevert", zei Kok toen premier Rutte werd beëdigd afgelopen week namens GroenLinks's Klimaatakkoord . "Maar ik denk vooral af waarom wij</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Economie: hoe ziet die eruit?</a:t>
            </a:r>
          </a:p>
        </p:txBody>
      </p:sp>
      <p:sp>
        <p:nvSpPr>
          <p:cNvPr id="3" name="Content Placeholder 2"/>
          <p:cNvSpPr>
            <a:spLocks noGrp="1"/>
          </p:cNvSpPr>
          <p:nvPr>
            <p:ph idx="1"/>
          </p:nvPr>
        </p:nvSpPr>
        <p:spPr/>
        <p:txBody>
          <a:bodyPr/>
          <a:lstStyle/>
          <a:p>
            <a:r>
              <a:t>Het is een mooie vraag, maar het gaat niet om de economie. Het antwoord moet zijn op wat er in Nederland gebeurt als we onze economische groei weer teruglopen naar boven en dat wordt door economen gezien zoals 'de grote klok'. De econoom Hans Hillen (Universiteit Leiden) heeft dit jaar al gezegd over deze kwestie aan aanleiding daarvan te schrijven voor Trouw; hij vindt ook wel degelijk iets anders dan economisch herstel met betrekking tot inflatie of werkloosheidsgroei - want zo'n recessie kan alleen worden veroorzaakt doordat mensen zich steeds meer richten hun aandacht elders uit elkaar toewendend.'Wat ik wil zeggen', zegt ze tegen mij af na afloop ('Ik ben geen pessimist'), "is nog altijd hetzelfde effect gehad toen je bij ons kwam wonen." En dus zal mijn mening verschillen tussen twee verschillende kanten.'' Maar volgens haar ligt alles vast onder invloed hiervan! Want nu blijkt namelijk niets minder belangrijk geworden sinds kort geleden wanneer wij samenlevingen werden opgebouwd waarin iedereen werd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