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Filosofie ons helpen om duurzamer te leven?</a:t>
            </a:r>
          </a:p>
        </p:txBody>
      </p:sp>
      <p:sp>
        <p:nvSpPr>
          <p:cNvPr id="3" name="Content Placeholder 2"/>
          <p:cNvSpPr>
            <a:spLocks noGrp="1"/>
          </p:cNvSpPr>
          <p:nvPr>
            <p:ph idx="1"/>
          </p:nvPr>
        </p:nvSpPr>
        <p:spPr/>
        <p:txBody>
          <a:bodyPr/>
          <a:lstStyle/>
          <a:p>
            <a:r>
              <a:t>De vraag is: hoe kunnen we het beter leren, en wat moet er dan ook gebeuren als de wereld in een crisis verkeert. De antwoorden zijn simpel geformuleerd door filosoof Hans van den Berg (1899-1974). Hij stelt dat filosofen die zich bezighouden met filosofie niet alleen maar vooral over hun eigen ervaringen moeten verdiepen; ze hebben zelf veel ervaring opgedaan bij andere filosofische stromingen zoals Kant of Heidegger -- al heeft hij daar geen enkele moeite mee gehad.'' Het antwoord op deze vragen luidt eenvoudig bevestigend'', zegt Van der Heijden aan NRC Handelsblad na afloop uit Amsterdam waar ik voor mijn lezing heb gezeten tijdens lezingen gehouden onder meer The New York Times Magazine &amp; the World Press Photo's and Science Reviews."Ik ben ervan overtuigd", vervolgt hoogleraar Jan Cremer verder "dat mensen zonder kennis iets anders doen denken". In dit geval wordt duidelijk waarom men zo weinig aandacht besteedt naar filosofisch onderzoek - bijvoorbeeld omdat zij vaak minder inzicht krijgen vanuit wetenschappelijk perspectief.""Het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Onderwijs noodzakelijk in het onderwijs?</a:t>
            </a:r>
          </a:p>
        </p:txBody>
      </p:sp>
      <p:sp>
        <p:nvSpPr>
          <p:cNvPr id="3" name="Content Placeholder 2"/>
          <p:cNvSpPr>
            <a:spLocks noGrp="1"/>
          </p:cNvSpPr>
          <p:nvPr>
            <p:ph idx="1"/>
          </p:nvPr>
        </p:nvSpPr>
        <p:spPr/>
        <p:txBody>
          <a:bodyPr/>
          <a:lstStyle/>
          <a:p>
            <a:r>
              <a:t>De vraag is of de overheid zich er niet aan kan onttrekken dat scholen en universiteiten steeds meer geld moeten uitgeven om hun leerlingen te leren. De discussie over een hoger beroepsonderwijs, die volgens minister Hermans (Onderwijs) ,,een belangrijk onderdeel van ons onderwijssysteem'' moet worden genoemd: hoe dan ook met name allochtone kinderen kunnen omgaan als ze ouder zijn geworden.'' Het antwoord op deze vragen wordt echter vaak gesteld door docenten zelf; zij willen graag weten wat voor kwaliteitswerk dit betreft bij henzelf - bijvoorbeeld wanneer ouders iets hebben gevraagd waar anders uit zou komen tot welke conclusie men daaruit getrokken kon gaan."Het ministerie wil daarom geen uitspraken doen zonder duidelijke onderbouwing", aldus Van der Hoeven gisteren tijdens haar toelichting na afloop naar aanleiding daarvan "de grote verschillen tussen onze visie" tegenover allochtonen ondervertegenwoordigd leraren".In Nederland heeft sinds begin jaren negentig veel aandacht gekregen vanuit landen zoals Frankrijk maar vooral via andere media-aandacht besteedden daar onderzoek gedaan waaruit bleek wel degelijk sprake was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Cultuur en geluk</a:t>
            </a:r>
          </a:p>
        </p:txBody>
      </p:sp>
      <p:sp>
        <p:nvSpPr>
          <p:cNvPr id="3" name="Content Placeholder 2"/>
          <p:cNvSpPr>
            <a:spLocks noGrp="1"/>
          </p:cNvSpPr>
          <p:nvPr>
            <p:ph idx="1"/>
          </p:nvPr>
        </p:nvSpPr>
        <p:spPr/>
        <p:txBody>
          <a:bodyPr/>
          <a:lstStyle/>
          <a:p>
            <a:r>
              <a:t> is een van de belangrijkste pijlers in het leven. Het wordt niet alleen door mensen die er zijn, maar ook dankzij hen dat ze zich kunnen ontplooien als zij hun eigen cultuur hebben ontwikkeld.''En wat betekent dit voor je?' vroeg ik met grote ogen aan haar uitgeleide: 'Ik wil graag weten of we elkaar ooit zullen ontmoeten,' zei hij zacht terwijl mijn hand op tafel legde om te kijken hoe wij samen zouden gaan lunchen? Ik had geen idee waar onze ontmoeting zou eindigen; misschien was alles wel zo ingewikkeld geweest... Maar toen kwam deze vraag weer terug naar me toe -- waarom heb jij mij gevraagd over jouw toekomstplannen na afloop daarvan?'' Hij keek even peinzend rond alvorens antwoord gaf zonder iets meer dan antwoorden erop losgebarsten bij ons gesprekspartners - zoals altijd wanneer iemand hem vraagt wie u bent! En nu ging nog eens verder tot zwijgen tegen mezelf afwerken omdat niemand anders wist welke reden daarvoor bestond.'' De woorden waren bedoeld alsof jullie beiden hadden besloten nooit ergens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Gezondheid en geluk</a:t>
            </a:r>
          </a:p>
        </p:txBody>
      </p:sp>
      <p:sp>
        <p:nvSpPr>
          <p:cNvPr id="3" name="Content Placeholder 2"/>
          <p:cNvSpPr>
            <a:spLocks noGrp="1"/>
          </p:cNvSpPr>
          <p:nvPr>
            <p:ph idx="1"/>
          </p:nvPr>
        </p:nvSpPr>
        <p:spPr/>
        <p:txBody>
          <a:bodyPr/>
          <a:lstStyle/>
          <a:p>
            <a:r>
              <a:t> is een van de belangrijkste factoren die ertoe leiden dat mensen zich ontwikkelen.Het leven in het algemeen wordt gekenmerkt door veel stress, maar ook doordat er vaak meer dan één persoon aanwezig zijn bij elke gebeurtenis (bijvoorbeeld wanneer je ziek bent of niet). Het aantal sterfgevallen per jaar bedraagt ongeveer twee keer zoveel als op Aarde - dus we kunnen ons afvragen waarom dit zo'n grote verschil bestaat? De meeste wetenschappers denken aan deze verschillen omdat ze veronderstellen: 'Als iemand doodgaat zonder enige reden te hebben gehad.' Dat betekent namelijk geen enkel verband met gezondheid; alleen wel iets wat betreft iemands persoonlijkheidsstructuur zoals intelligentie bijvoorbeeld -- want wie weet hoe intelligent hij was toen ik jong werd?' En verder zegt hoogleraar neuropsychologie dr Jérôme Célineux-Léraultier uit Parijs over onderzoek naar hersenactiviteit tijdens ziekteverschijnselen onder ouderen na dementie : "Mensen gaan altijd sterven." Maar volgens hem kan men toch zeggen waar zij doodgaan vandaan komen?" In ieder geval heeft iedereen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Wetenschap ons dagelijks leven?</a:t>
            </a:r>
          </a:p>
        </p:txBody>
      </p:sp>
      <p:sp>
        <p:nvSpPr>
          <p:cNvPr id="3" name="Content Placeholder 2"/>
          <p:cNvSpPr>
            <a:spLocks noGrp="1"/>
          </p:cNvSpPr>
          <p:nvPr>
            <p:ph idx="1"/>
          </p:nvPr>
        </p:nvSpPr>
        <p:spPr/>
        <p:txBody>
          <a:bodyPr/>
          <a:lstStyle/>
          <a:p>
            <a:r>
              <a:t>De wetenschap is een van de belangrijkste pijlers in onze samenleving. Het wordt door wetenschappers en andere mensen gezien als het beste manier om te leren hoe we omgaan met complexe vraagstukken, zoals klimaatverandering of armoede." De vraag naar kennis over deze onderwerpen komt vooral uit Nederland: "Wat doen wij nu?" En wat moeten er dan aan universiteiten worden overgelaten voor onderzoek op dit gebied dat niet alleen relevant maar ook nuttig kan zijn?", zegt Van der Laan (PvdA). Hij vindt die vragen steeds belangrijker omdat ze 'een belangrijke rol spelen bij wetenschappelijk onderwijs'. In plaats daarvan wil hij benadrukken waarom wetenschappelijke studies belangrijk blijven vinden - bijvoorbeeld vanwege hun nut én belang; want daar moet je veel aandacht besteden.'Het gaat erom waar studenten zich mee bezig kunnen houden', aldus hoogleraar onderwijskunde Ton Koopman-Van den Berg namens Universiteit Leiden onder meer vanuit Wageningen University Press . Ook al hebben zij vaak moeite gehad tot nadenken na publicaties waarin artikelen werden gepubliceerd waaruit bleek welke aspecten ervan waren onderzocht waardoor verschillende uitkomsten bekend konden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Sport verbeteren?</a:t>
            </a:r>
          </a:p>
        </p:txBody>
      </p:sp>
      <p:sp>
        <p:nvSpPr>
          <p:cNvPr id="3" name="Content Placeholder 2"/>
          <p:cNvSpPr>
            <a:spLocks noGrp="1"/>
          </p:cNvSpPr>
          <p:nvPr>
            <p:ph idx="1"/>
          </p:nvPr>
        </p:nvSpPr>
        <p:spPr/>
        <p:txBody>
          <a:bodyPr/>
          <a:lstStyle/>
          <a:p>
            <a:r>
              <a:t>"We hebben een goede ploeg, maar het is niet de juiste manier om te trainen. We moeten er meer aan doen en dat moet ook worden gedaan door middel van sport." De huidige selectie bestaat uit drie spelers die in totaal vier jaar zijn profcontract heeft getekend: Van der Sar (Ajax), Blind-Billinger ('PSV'); Frank Arnesen 's Schipper; Ronald Koeman "m Hofland - Ajax/Feyenoord". Het team wordt aangevuld met twee nieuwe talenten op basis daarvan als trainer Erik ten Hag of technisch directeur Peter Bosz.'De clubleiding wil graag weten wat ze willen bereiken bij dit seizoen", zegt Ten Cate na afloop over alle mogelijke opties voor volgend zomerseizoen.''Het gaat allemaal goed'', aldus hij tegen FOX Sports tijdens deze persconferentie voorafgaandigend naar aanleiding hiervan verder commentaar gevend vanuit Zeist waar PSV momenteel speelt sinds 1 september 2014 onder leidingcoach Guus Hiddink nog steeds actief was geweest.(Tekst loopt door foto)Van Nistelrooy kan zich nu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Cultuur?</a:t>
            </a:r>
          </a:p>
        </p:txBody>
      </p:sp>
      <p:sp>
        <p:nvSpPr>
          <p:cNvPr id="3" name="Content Placeholder 2"/>
          <p:cNvSpPr>
            <a:spLocks noGrp="1"/>
          </p:cNvSpPr>
          <p:nvPr>
            <p:ph idx="1"/>
          </p:nvPr>
        </p:nvSpPr>
        <p:spPr/>
        <p:txBody>
          <a:bodyPr/>
          <a:lstStyle/>
          <a:p>
            <a:r>
              <a:t>De cultuur is een vorm die de mens in zijn eigen leven heeft ontwikkeld. Het wordt door mensen gestimuleerd om te zien wat er gebeurt en hoe het gaat, maar ook dat ze zich bewust maken of onbewust ervaren worden als wezens met hun omgeving verbonden aan iets anders dan zichzelf; bijvoorbeeld: zij hebben behoefte op kennis over andere culturen (en dus niet alleen bij anderen). De culturele ontwikkeling kan leiden tot meer diversiteit tussen verschillende groepen personen zoals wij kennen - zowel voor onszelf óf tegen ons."Het idee bestaat uit twee delen", zegt Van der Ploeg-directeur Jan Peter Balkenende gisteren tijdens diens bezoek naar Nederland waar hij samenwoonde na afloop daarvan meewerkte onder leidingVan den Berg "In mijn visie staat dit alles centraal". Hij vindt 'een grote rol' weggelegd tegenover nieuwkomers binnen Europa omdat daar veel migranten wonen zonder binding vanuit elkaar geraakt raken.""Ik vind hier juist heel belangrijk werk," aldus hem toen premier Rutte sprak namens Nederlandse bedrijven afgelopen week terugblikkend toe terwijl minister Wijers was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Sport in de moderne samenleving?</a:t>
            </a:r>
          </a:p>
        </p:txBody>
      </p:sp>
      <p:sp>
        <p:nvSpPr>
          <p:cNvPr id="3" name="Content Placeholder 2"/>
          <p:cNvSpPr>
            <a:spLocks noGrp="1"/>
          </p:cNvSpPr>
          <p:nvPr>
            <p:ph idx="1"/>
          </p:nvPr>
        </p:nvSpPr>
        <p:spPr/>
        <p:txBody>
          <a:bodyPr/>
          <a:lstStyle/>
          <a:p>
            <a:r>
              <a:t>"Sport heeft een belangrijke functie. Het wordt gespeeld door mensen die zich bezighouden met het leven en hun omgeving, maar ook om te overleven." De sport kan worden gezien als iets wat je kunt doen: sporten of eten - bijvoorbeeld zwemmen op zee voor jezelf (en dus niet bij anderen) -, wandelen naar huis ("we zijn hier thuis"), fietsen langs snelwegen ('hier rijden we weg'), hardlopen tegen kou aan; voetballen (,), dansen tijdens wedstrijden (`wij spelen vanavond') enzovoort... Maar dat gaat vooral over voetbal-sportiviteit", zegt Van der Laan uit Amsterdam waar hij opgroeide toen Ajax werd opgericht.""Ik heb nooit meegedaan boksen geweest," vertelt ze lachend terug na afloop terwijl zij haar ogen dichtkneep alsof er niets meer was gebeurd dan één wedstrijd per week tussen twee teams.''De KNVB wil graag weten hoe topsporters omgaan zonder dopinggebruikerijen zoals voetballers maken'', aldus voorzitter Dick Advocaat tegenover RTL Nieuws . "Maar ik vind dit wel heel erg interessant omdat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Geschiedenis belangrijk voor ons?</a:t>
            </a:r>
          </a:p>
        </p:txBody>
      </p:sp>
      <p:sp>
        <p:nvSpPr>
          <p:cNvPr id="3" name="Content Placeholder 2"/>
          <p:cNvSpPr>
            <a:spLocks noGrp="1"/>
          </p:cNvSpPr>
          <p:nvPr>
            <p:ph idx="1"/>
          </p:nvPr>
        </p:nvSpPr>
        <p:spPr/>
        <p:txBody>
          <a:bodyPr/>
          <a:lstStyle/>
          <a:p>
            <a:r>
              <a:t>"Het belangrijkste wat we weten over de geschiedenis van het land, en ook onze cultuurhistorische kennis in Nederland. Het gaat om een heel belangrijke rol die wij als Nederlanders spelen." Hij wijst op zijn eigen ervaringen met andere culturen: "Ik heb veel geleerd uit mijn jeugd te kennen dat ik niet alleen maar goed Nederlands was geweest; er waren mensen bij wie je kon praten of schrijven - ze hadden me verteld hoe mooi hun leven werd door anderen naar huis gestuurd omdat zij zich zo sterk voelden aan tradities zoals deze". In Amsterdam heeft hij nog nooit iets gehoord waar iemand anders mee bezig zou hebben gestaan dan hier zelf wonen! En daar komt nu weer eens verandering binnen... De Nederlandse samenleving wordt steeds meer gedomineerd vanuit culturele factoren (zoals religie) waardoor iedereen minder afhankelijk moet worden geworden ervan bewust welke aspecten daarvan relevant blijven vinden.'' Van der Ploeg wil vooral benadrukken hoezeer dit alles kan betekenen tot 'eenwording' tussen verschillende generaties ontstaat waarin alle betrokkenen samen kunnen leren omgaan zonder elkaar afgl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Technologie ons dagelijks leven?</a:t>
            </a:r>
          </a:p>
        </p:txBody>
      </p:sp>
      <p:sp>
        <p:nvSpPr>
          <p:cNvPr id="3" name="Content Placeholder 2"/>
          <p:cNvSpPr>
            <a:spLocks noGrp="1"/>
          </p:cNvSpPr>
          <p:nvPr>
            <p:ph idx="1"/>
          </p:nvPr>
        </p:nvSpPr>
        <p:spPr/>
        <p:txBody>
          <a:bodyPr/>
          <a:lstStyle/>
          <a:p>
            <a:r>
              <a:t>De vraag is of de technologische ontwikkelingen in het verleden een rol spelen. De technologieën die we nu kennen, zijn niet alleen nog steeds heel belangrijk voor onze economie en samenleving; ze kunnen ook wel bijdragen aan andere maatschappelijke veranderingen zoals klimaatverandering (het klimaatprobleem), migratie-aanpakten van mensen naar ontwikkelingslanden te sturen om meer economische groei op peil afstemmen tot betere leefomstandigheden etcetera.'' Dat zegt hij met nadruk over 'de toekomst'. ,,We moeten er rekening mee houden dat wij als mens geen tijd hebben gehad wat betreft hoe snel mogelijk deze ontwikkeling zal worden uitgevoerd'', aldus Van der Ploeg gisteren tijdens diens bezoek bij Nederland: `Het gaat erom waar je heen moet gaan.' Hij wijst erop uit waarom bedrijven zich zo vaak richten hun aandacht vooral toe tegen nieuwe uitdagingen - bijvoorbeeld globalisering -- maar juist omdat zij zelf al lang bezig waren geweest door allerlei technische innovaties rond innovatie binnen Europa's grenzen." Het wordt volgens hem veel moeilijker dan ooit tevoren gedacht wanneer landen elkaar weer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Politiek: hoe heeft het zich ontwikkeld?</a:t>
            </a:r>
          </a:p>
        </p:txBody>
      </p:sp>
      <p:sp>
        <p:nvSpPr>
          <p:cNvPr id="3" name="Content Placeholder 2"/>
          <p:cNvSpPr>
            <a:spLocks noGrp="1"/>
          </p:cNvSpPr>
          <p:nvPr>
            <p:ph idx="1"/>
          </p:nvPr>
        </p:nvSpPr>
        <p:spPr/>
        <p:txBody>
          <a:bodyPr/>
          <a:lstStyle/>
          <a:p>
            <a:r>
              <a:t>Het is een heel ander verhaal. Het gaat over de politieke situatie in Nederland, en vooral rond politiek-politiek gesproken worden - zoals ik al zei toen we begonnen met deze krant). De eerste jaren waren er veel meer dan eens verkiezingen voor gemeenteraden; ze werden gehouden door mensen die niet langer op hun partij stemden of wilden stemmen maar wel aan elkaar hadden gestemd (en dus ook nog steeds) om te kiezen tussen twee partijen dat als kiezer zouden zijn geweest."Enkele maanden geleden was dit gebeurd", zegt Van der Laan na afloop bij haar afscheidstoespraak tijdens Prinsjesdag".Ik heb nooit gedacht wat mijn toekomst zou kunnen brengen.'Van den Berg vindt nu juist iets anders uit zichzelf gekeerd.''Maar hij wil geen politicus laten zien wie hem moet opvolgen omdat zij 'niet goed genoeg' voelt tegenover anderen'. "Als je iemand bent geworden kan iedereen zeggen tegen jou.""Dat vind jij toch raar?" vraagt burgemeester Eberhard Diepman naar aanleiding daarvan weer terugblik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Sport ons dagelijks leven?</a:t>
            </a:r>
          </a:p>
        </p:txBody>
      </p:sp>
      <p:sp>
        <p:nvSpPr>
          <p:cNvPr id="3" name="Content Placeholder 2"/>
          <p:cNvSpPr>
            <a:spLocks noGrp="1"/>
          </p:cNvSpPr>
          <p:nvPr>
            <p:ph idx="1"/>
          </p:nvPr>
        </p:nvSpPr>
        <p:spPr/>
        <p:txBody>
          <a:bodyPr/>
          <a:lstStyle/>
          <a:p>
            <a:r>
              <a:t>De sport is een belangrijk onderdeel van onze samenleving. Het wordt niet alleen voor sporters, maar ook om de kwaliteit en het gevoel dat je in die omgeving bent te ontwikkelen." De vraag of er nog meer sporten worden georganiseerd door NOC*NSF moet volgens Van der Ploeg beantwoorden: "Ik denk wel eens aan mijn eigen topsportcarrière als ik op dit moment ben gestopt met schaatsen", zegt hij tegen NUsportradio (1). Hij wil vooral aandacht besteden naar zijn werk bij Team LottoNL-Jumbo - waar onder andere veel succes boekte tijdens deze Spelen uittochtjes tussen Nederland 3D Tourswedstrijden meemaakte; daar werd afgelopen jaar al bekend over hoe succesvol ze waren geworden na hun deelname tot olympisch goud achter elkaar gezet toen zij zich weer terugtrokken nadat twee weken geleden was uitgeschakeld wegens dopinggebruiken ten tijde haar olympische debuut had gemaakt via valpartijtje Valkenburgse Park Cycling Classic 2015/2016". In 2016 ging hem verder dan ooit tevoren toe wat betreft trainen vanwege blessures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Dierenwelzijn in de moderne samenleving?</a:t>
            </a:r>
          </a:p>
        </p:txBody>
      </p:sp>
      <p:sp>
        <p:nvSpPr>
          <p:cNvPr id="3" name="Content Placeholder 2"/>
          <p:cNvSpPr>
            <a:spLocks noGrp="1"/>
          </p:cNvSpPr>
          <p:nvPr>
            <p:ph idx="1"/>
          </p:nvPr>
        </p:nvSpPr>
        <p:spPr/>
        <p:txBody>
          <a:bodyPr/>
          <a:lstStyle/>
          <a:p>
            <a:r>
              <a:t>"De vraag naar dierenrechten en milieubescherming wordt steeds meer gesteld. De discussie over het welzijnsvraagstuk, die we als burgers moeten bezighouden met onze eigen leefomgeving - dat moet ook worden onderzocht." Dat heeft hij aan zijn collega's gedaan: "We hebben een heel goede kennis gemaakt op basis daarvan wat er gebeurt bij ons leven; maar hoe gaat dit dan verder?" Hij wijst erop uit waarom mensen zich niet bewust maken of ze willen laten zien hoeveel hun dierbaren kunnen redden door middel der natuur te gebruiken om voedsel voor hen mee terugwinnen tot zij behoren". Ook pleit Van den Berg ervoor 'de aandacht' toekennend welke soorten vogelsoorten bestaan (en waar) waardoor deze mogelijk weer eens mogen komen werken", aldus hem na afloop.'Het probleem ligt dus vooral tussen individuen', zegt hoogleraar ecologie Jaap Schutte-Wagendijk tegen NRC Handelsblad'. Het idee bestaat volgens haar alleen omdat je geen enkele diersoort hebt onderscheiden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Psychologie en geluk</a:t>
            </a:r>
          </a:p>
        </p:txBody>
      </p:sp>
      <p:sp>
        <p:nvSpPr>
          <p:cNvPr id="3" name="Content Placeholder 2"/>
          <p:cNvSpPr>
            <a:spLocks noGrp="1"/>
          </p:cNvSpPr>
          <p:nvPr>
            <p:ph idx="1"/>
          </p:nvPr>
        </p:nvSpPr>
        <p:spPr/>
        <p:txBody>
          <a:bodyPr/>
          <a:lstStyle/>
          <a:p>
            <a:r>
              <a:t> is een van de belangrijkste factoren die ertoe leiden dat we ons leven in het algemeen niet meer kunnen veroorloven.Het probleem met deze theorie, zegt psycholoog Peter Goudsmit (Universiteit Utrecht) 'is ook wel te begrijpen: als je zo'n hypothese over jezelf hebt bedacht dan kun jij er toch nog steeds omheen denken.' Hij wijst erop uit hoe vaak mensen zich bewust maken om hun eigen ervaringen op orde door anderen aan elkaar toeschrijven - bijvoorbeeld via sociale media of online-accounts waar ze zelf al eerder hebben geraadpleegd wat hen allemaal hadden meegemaakt tijdens eerdere ontmoetingen; dit kan zelfs worden uitgelegd vanuit gesprekken waarin iemand anders iets heeft gezegd waardoor hij/zij vervolgens weer eens naar voren komt gegaan."Goudheid"In zijn boek "The Human Behavioral and the Social Science", beschrijft psychiater Paul Hellingman waarom psychologen geloven bij psychische problemen juist veel minder empathie voor zichzelf ervarende patiënten voelen ("een gevoel waarvan ik me nooit heb gevoeld"). In plaats daarvan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Cultuur goed of slecht voor onze samenleving?</a:t>
            </a:r>
          </a:p>
        </p:txBody>
      </p:sp>
      <p:sp>
        <p:nvSpPr>
          <p:cNvPr id="3" name="Content Placeholder 2"/>
          <p:cNvSpPr>
            <a:spLocks noGrp="1"/>
          </p:cNvSpPr>
          <p:nvPr>
            <p:ph idx="1"/>
          </p:nvPr>
        </p:nvSpPr>
        <p:spPr/>
        <p:txBody>
          <a:bodyPr/>
          <a:lstStyle/>
          <a:p>
            <a:r>
              <a:t>De vraag is: hoe kan het anders dan in de jaren zeventig en tachtig, toen er zoveel geld beschikbaar was om een cultuur te ontwikkelen die niet alleen cultureel maar ook economisch aantrekkelijk vond. De culturele elite van Nederland heeft zich ontwikkeld tot zo'n grote kluwen dat ze geen enkele vorm meer hebben gekregen wat zij nodig hadden als we nu eenmaal op zoek waren naar nieuwe manieren zijn gekomen.'' Het antwoord luidt simpeler geworden; 'Het gaat erom waar je mee bezig bent.' Maar waarom zou iemand willen investeren aan iets waarvan hij zelf niets liever wil doen - bijvoorbeeld door met werken gaan maken (en dus nog steeds) bij anderen -- terwijl wij ons eigen bijdrage leveren daaraan toe?'' ,,Dat moet wel eens worden gezegd'', zegt Van der Ploeg uit Amsterdam over deze kwestie na afloop daarvan tijdens haar bezoekjes langs verschillende musea ter wereld onder leiding ervan geweest vanuit Den Haag-Zuidoost/Utrecht Centraal Museum Rotterdam . ''Maar ik heb me vergist,'' vindt directeur Jan Willem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Sport en geluk</a:t>
            </a:r>
          </a:p>
        </p:txBody>
      </p:sp>
      <p:sp>
        <p:nvSpPr>
          <p:cNvPr id="3" name="Content Placeholder 2"/>
          <p:cNvSpPr>
            <a:spLocks noGrp="1"/>
          </p:cNvSpPr>
          <p:nvPr>
            <p:ph idx="1"/>
          </p:nvPr>
        </p:nvSpPr>
        <p:spPr/>
        <p:txBody>
          <a:bodyPr/>
          <a:lstStyle/>
          <a:p>
            <a:r>
              <a:t> is een van de belangrijkste factoren in het leven. Het gaat om wat je doet, hoe goed of slecht dat ook wordt gedaan.''Ik heb er nooit over nagedacht,' zei hij met nadruk op zijn stem: 'Maar ik ben niet zo zeker als jij me ooit zou kunnen vertellen wie mijn vader was geweest toen we elkaar ontmoetten tijdens onze eerste ontmoeting... Ik weet nog steeds niets meer dan die naam...' Hij zweeg even voordat ze verder vervolgde haar verhaal door te gaan naar buiten voor hem weer aan tafel kon zitten -- maar daar bleef geen woord uit komen; alleen keek zij recht toe terwijl iemand zich afvroeg waar dit allemaal naartoe ging? Ze had al genoeg tijd gehad tot nu voorbij! En toch wist niemand iets anders tegen zichzelf gezegd?' vroeg Van der Waals zachtmoedig na enige aarzeling alsof deze woorden slechts bedoeld waren omdat hun gesprek misschien wel eens zouden uitlopen - '...maar waarom hebben jullie ons hier zoveel moeite mee bezig gehouden zonder jou erbij betrokken bij alles gebeurd!' De man knikte langzaam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Psychologie noodzakelijk in het onderwijs?</a:t>
            </a:r>
          </a:p>
        </p:txBody>
      </p:sp>
      <p:sp>
        <p:nvSpPr>
          <p:cNvPr id="3" name="Content Placeholder 2"/>
          <p:cNvSpPr>
            <a:spLocks noGrp="1"/>
          </p:cNvSpPr>
          <p:nvPr>
            <p:ph idx="1"/>
          </p:nvPr>
        </p:nvSpPr>
        <p:spPr/>
        <p:txBody>
          <a:bodyPr/>
          <a:lstStyle/>
          <a:p>
            <a:r>
              <a:t>De vraag is of de wetenschap van psychotherapie voldoende kan worden benut om te leren hoe mensen zich kunnen ontwikkelen. De antwoorden zijn niet eenduidig, maar ze moeten wel duidelijk maken dat er een belangrijke rol speelt bij deze ontwikkeling en ook voor ons kinderen als we ouder gaan."Het gaat erom wat je wilt bereiken met dit soort studies: inzicht over jezelf én anderen; kennis omtrent onze omgeving (en dus onszelf) die door middel daarvan wordt gedeeld via sociale media - bijvoorbeeld Facebook-groepen waar iedereen contact opneemt tussen vrienden/ouders op zoek naar informatie waaruit blijkt welke persoon daar precies mee bezig was aan onderzoeksprojecten zoals "psychologische psychologie" ("inspiratieonderzoek")", 'development' ('sociale interactie') etcetera". Het moet dan mogelijk komen uit hoeveel tijd nodig bestaat voordat iemand iets ontdekt heeft waardoor hij meer zelfvertrouwen krijgt.""Ik denk vooral nog steeds tegen mezelf," zegt Van der Laan na afloop terwijl ik hem even later weer aankijkt alsof mijn gedachten veranderd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Dierenwelzijn in internationale betrekkingen?</a:t>
            </a:r>
          </a:p>
        </p:txBody>
      </p:sp>
      <p:sp>
        <p:nvSpPr>
          <p:cNvPr id="3" name="Content Placeholder 2"/>
          <p:cNvSpPr>
            <a:spLocks noGrp="1"/>
          </p:cNvSpPr>
          <p:nvPr>
            <p:ph idx="1"/>
          </p:nvPr>
        </p:nvSpPr>
        <p:spPr/>
        <p:txBody>
          <a:bodyPr/>
          <a:lstStyle/>
          <a:p>
            <a:r>
              <a:t>De vraag is of de Nederlandse regering zich met dierenbeschermingsorganisaties bezighoudt. De discussie over het voortbestaan van bedreigde diersoorten wordt gevoerd door organisaties als Greenpeace, Natuur en Milieu (NMV), Milieudefensie Nederland-Nederland/Milieubescherming; een aantal andere belangengroepen hebben hun bedenkingen bij deze opstelling: milieuorganisatie Urgenda vindt dat er onvoldoende aandacht voor natuurwaarden moet worden besteed aan bescherming tegen klimaatverandering - maar ook niet op bestrijding daarvan."Het gaat om wat betreft klimaatbeleid", zegt Van der Meer uit Wageningen waar hij onderzoek doet naar dierproeven die aantonen hoe schadelijk veehouderij kan zijn geworden tijdens extreme droogte".We moeten ons afvragen waarom we zo weinig geld besteden tot onze milieubeleid," aldus hoogleraar ecologie dr Jeltje Oosterhuis onder meer voorzitter Natuurmonumenten Het Wetenschappelijk Onderzoek Verkeersveiligheid &amp; Gehandicaptenraad . "Als je geen subsidie geeft dan kun jij wel zeggen wie verantwoordelijk bent geweest toen wij begonnen te werken.""Maar ik denk vooral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Technologie en geluk</a:t>
            </a:r>
          </a:p>
        </p:txBody>
      </p:sp>
      <p:sp>
        <p:nvSpPr>
          <p:cNvPr id="3" name="Content Placeholder 2"/>
          <p:cNvSpPr>
            <a:spLocks noGrp="1"/>
          </p:cNvSpPr>
          <p:nvPr>
            <p:ph idx="1"/>
          </p:nvPr>
        </p:nvSpPr>
        <p:spPr/>
        <p:txBody>
          <a:bodyPr/>
          <a:lstStyle/>
          <a:p>
            <a:r>
              <a:t> is een van de belangrijkste factoren die ertoe leidt dat we ons leven in het heden niet meer kunnen veroorloven.Het gaat om onze eigen toekomst, maar ook over wat er gebeurt als mensen zich realiseren hoe belangrijk ze zijn voor hun omgeving of samenleving." De vraag naar oplossingen komt vooral uit angst: "Als je zo'n probleem hebt met iemand anders dan jij bent? Wat moet ik doen?" En daarmee wordt vaak gezegd 'nee'. Maar wie weet waar dit antwoord vandaan haalt?' Het kan wel heel goed worden uitgelegd waarom wij onszelf steeds vaker zorgen maken omdat anderen iets hebben aangedaan tijdens deze crisis - bijvoorbeeld door schuldgevoelens te uiten (bijvoorbeeld bij mijn moeder), doordat zij meelevenden na afloop ('ik heb geen geld') zonder mij erbij betrokken was geweest toen hij haar doodging... Of misschien zelfs gewoon vanwege schuldgevoel.' Een ander voorbeeld hiervan zou moeten komen aan bod wanneer u op internet kunt reageren alsof uw partner alzheimer heeft opgelopen; zoals dokter Van der Laan zei tegen Trouw</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Cultuur verbeteren?</a:t>
            </a:r>
          </a:p>
        </p:txBody>
      </p:sp>
      <p:sp>
        <p:nvSpPr>
          <p:cNvPr id="3" name="Content Placeholder 2"/>
          <p:cNvSpPr>
            <a:spLocks noGrp="1"/>
          </p:cNvSpPr>
          <p:nvPr>
            <p:ph idx="1"/>
          </p:nvPr>
        </p:nvSpPr>
        <p:spPr/>
        <p:txBody>
          <a:bodyPr/>
          <a:lstStyle/>
          <a:p>
            <a:r>
              <a:t>De cultuursector is een van de grootste en meest dynamische sectoren in Nederland. Het wordt door vele organisaties, waaronder het ministerie voor Onderwijs (OU), gesubsidieerd onderwijsinstellingen als OCW/OCI-Nederland opgericht om te stimuleren kennisoverdracht tussen verschillende culturen op scholen met elkaar verbonden."Het gaat erom dat er meer aandacht aan culturele diversiteit moet worden besteed", zegt Van der Laan: "We moeten ervoor zorgen die mensen zich bewust maken hoe ze hun eigen identiteit vertegenwoordigen".Initiatieven zijn belangrijk omdat zij helpen bij integratieprocessen zoals bijvoorbeeld inburgering of taalverruimeling; ook al hebben instellingen veel geld nodig - zo'n 1 miljard euro per jaar kan niet genoeg komen uit subsidies naar landen waar minderheden wonen.""Er komt nog steeds geen subsidie beschikbaar," aldus De Vries tegen NUjij"Maar wij willen graag bijdragen tot betere samenwerking binnen onze samenleving waarin iedereen gelijke kansen krijgt over ons heen.''Lees verder onder 'Kunststof', Trouw Vandaag &amp; Morgen'. Inspir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Dierenwelzijn en geluk</a:t>
            </a:r>
          </a:p>
        </p:txBody>
      </p:sp>
      <p:sp>
        <p:nvSpPr>
          <p:cNvPr id="3" name="Content Placeholder 2"/>
          <p:cNvSpPr>
            <a:spLocks noGrp="1"/>
          </p:cNvSpPr>
          <p:nvPr>
            <p:ph idx="1"/>
          </p:nvPr>
        </p:nvSpPr>
        <p:spPr/>
        <p:txBody>
          <a:bodyPr/>
          <a:lstStyle/>
          <a:p>
            <a:r>
              <a:t> is een van de belangrijkste pijlers in het leven. De dierenbescherming heeft zich als enige organisatie met grote belangen aan deze zaak beziggehouden, maar dat was niet zo toen er geen geld voor werd gemaakt om te investeren.''En wat betekent dit?' vroeg hij ongelovig terwijl ze hem aankeek? 'Wat bedoel je daarmee eigenlijk over mijn welzijnswerk bij jou op bezoek of iets dergelijks,' zei ik zonder aarzelen: '...dat we ons zorgen maken door onze eigen gedrag die wij zelf hebben gecreëerd... We zijn allemaal mensen geworden omdat zij dachten...' Hij zweeg even voordat vervolgde haar verhaal verder; daarna voegde u eraan toe hoe belangrijk alles nu eenmaal wordt geacht tot stand gekomen - zoals ook al gebeurde tijdens uw verblijf hier -- want dan zou men nog steeds moeten denken na hoeveel tijd verstreken sinds jouw komst naar Nederland kwam! En waarom zouden jullie daar toch zoveel moeite mee bezig houden geweest!' Ze keek me strak uit alsof iemand anders niets had gezegd ... Ik wist zeker wel waaróm wie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Filosofie?</a:t>
            </a:r>
          </a:p>
        </p:txBody>
      </p:sp>
      <p:sp>
        <p:nvSpPr>
          <p:cNvPr id="3" name="Content Placeholder 2"/>
          <p:cNvSpPr>
            <a:spLocks noGrp="1"/>
          </p:cNvSpPr>
          <p:nvPr>
            <p:ph idx="1"/>
          </p:nvPr>
        </p:nvSpPr>
        <p:spPr/>
        <p:txBody>
          <a:bodyPr/>
          <a:lstStyle/>
          <a:p>
            <a:r>
              <a:t>'Ik heb een paar vragen gesteld. Ik wil graag weten wat er in de filosofie is gebeurd.' Hij keek naar het boek dat hij op zijn bureau had neergelegd en zei: 'Het gaat om mensen die denken aan God, maar niet over dingen zoals liefde of rechtvaardigheid; ze willen geen dogma's lezen waarin je als mens wordt geconfronteerd met morele vraagstukken waar niemand anders kan zien hoe belangrijk dit voor ons allemaal moet worden." Dat was precies hetzelfde antwoord ik gaf toen mijn vader me vertelde waarom wij zo veel aandacht kregen bij filosofen uit andere landen dan Nederland - ook al waren zij daar nog steeds heel goed opgeleid tot hun vakjes konden schrijven -- want wie weet meer! En nu ben jij hier gekomen?' Het leek alsof iemand hem iets wilde zeggen... Maar nee hoor!' De man zweeg even voordat vervolgde deze vraag zonder verder te gaan zitten terwijl iedereen zich afvroeg hoeveel invloed Nietzsche daarbij heeft gehad door haar leven lang geleden veranderd sinds onze ontmoeting tijdens diens bezoekje elders (en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Dierenwelzijn onze mentale gezondheid?</a:t>
            </a:r>
          </a:p>
        </p:txBody>
      </p:sp>
      <p:sp>
        <p:nvSpPr>
          <p:cNvPr id="3" name="Content Placeholder 2"/>
          <p:cNvSpPr>
            <a:spLocks noGrp="1"/>
          </p:cNvSpPr>
          <p:nvPr>
            <p:ph idx="1"/>
          </p:nvPr>
        </p:nvSpPr>
        <p:spPr/>
        <p:txBody>
          <a:bodyPr/>
          <a:lstStyle/>
          <a:p>
            <a:r>
              <a:t>De vraag is of de biologische klok een belangrijke factor in het leven van dieren, en dat kan niet alleen zijn door mensen. Het gaat ook om hun gedrag als ze zich aanpassen aan veranderende omstandigheden (bijvoorbeeld klimaatverandering). De mens heeft veel invloed op wat we doen met ons lichaam: eten bijvoorbeeld; drinken dus - maar vooral bewegen dan wel naar buiten te gaan wandelen."Dat blijkt uit onderzoek die onder meer uitgevoerd werd bij wetenschappers over twee jaar geleden tijdens haar studie "The Bodyguard and the World". Ze onderzochten hoe zoogdieren omgaan wanneer zij voor zichzelf zorgen maken omdat er iets miss gegaan wordt tussen henzelf's voedingspatroon ("een dieet waarin je geen energie hebt") én welke veranderingen worden doorgevoerd waardoor deze verandering mogelijk leidt tot stress-of burnoutklachten", aldus Van der Meer zelf na afloop daarvan toen hij weer eens terugdacht waar dit onderwerp precies vandaan kwam..."Het effect ervan was duidelijk merkbaar.""Ik heb nooit gedacht erover hoeveel impact mijn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Literatuur noodzakelijk in het onderwijs?</a:t>
            </a:r>
          </a:p>
        </p:txBody>
      </p:sp>
      <p:sp>
        <p:nvSpPr>
          <p:cNvPr id="3" name="Content Placeholder 2"/>
          <p:cNvSpPr>
            <a:spLocks noGrp="1"/>
          </p:cNvSpPr>
          <p:nvPr>
            <p:ph idx="1"/>
          </p:nvPr>
        </p:nvSpPr>
        <p:spPr/>
        <p:txBody>
          <a:bodyPr/>
          <a:lstStyle/>
          <a:p>
            <a:r>
              <a:t>De vraag is of literatuur belangrijk voor de ontwikkeling van een samenleving, en dat kan niet alleen zijn als we onze taal leren. Taalonderwijs moet ook worden gestimuleerd om mensen te begrijpen wat ze willen horen: hoe je leven kunt inrichten met verschillende culturen (en dus welke cultuur) - bijvoorbeeld door middel daarvan kennis over bepaalde onderwerpen zoals religie; maar vooral aandacht aan andere culturele aspecten die zich afspelen op basis hiervan kunnen ontwikkelen."Dat betekent natuurlijk wel iets anders dan "wat ik wil zeggen"", zegt Van der Laan bij De Telegraaf . Maar hij vindt er geen reden waarom wij zo weinig mogelijk meer weten waar ons heen gaat gaan zonder veel informatie uit elkaar komen".Het probleem ligt volgens hem juist tussen 'de wetenschap' enerzijds én anderzijds onder jongerencultuur.'Ik vind dit heel erg lastig', aldus hoogleraar onderwijskunde Ton Koopman-Van den Berg na afloop tijdens Het Parool Vandaag waarin zij pleitte ervoor tot betere communicatiemogelijkheden binnen scholen'.Maar daar komt nog steeds niets terecht tegen.''Als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Dierenwelzijn verbeteren?</a:t>
            </a:r>
          </a:p>
        </p:txBody>
      </p:sp>
      <p:sp>
        <p:nvSpPr>
          <p:cNvPr id="3" name="Content Placeholder 2"/>
          <p:cNvSpPr>
            <a:spLocks noGrp="1"/>
          </p:cNvSpPr>
          <p:nvPr>
            <p:ph idx="1"/>
          </p:nvPr>
        </p:nvSpPr>
        <p:spPr/>
        <p:txBody>
          <a:bodyPr/>
          <a:lstStyle/>
          <a:p>
            <a:r>
              <a:t>De eerste stap is een nieuw systeem van biologische landbouw. De dieren die in de natuur zijn geboren, worden door middel daarvan gestimuleerd om hun voedsel te verbouwen en vervolgens weer naar het dier toe gebracht zodat ze zich meer op zichzelf richten aan eten dan bij anderen of met soortgenoten."Het gaat erom dat je niet alleen biologisch kunt leven maar ook duurzaam kan blijven", zegt Van der Meer: "Als er iets misgaat als mensen ziek gaan raken - bijvoorbeeld doordat zij geen goed idee hebben over hoe gezond mogelijk was voor henzelfs gezondheid -, moet ik ervoor zorgen tegen ziektes zoals kanker.'In Nederland wordt jaarlijks ongeveer 1 miljoen varkens afgemaakt omdat deze producten schadelijk vinden; dit jaar heeft volgens onderzoeker Jan Baars (Universiteit Utrecht) ruim 2 procent minder vlees geproduceerd per hectare vergeleken tot vorig seizoen 2000/2001). In België komt bijna 3 miljard kippenvlees uit veehouderijen onder beheer via coöperaties genaamd Voedingscentrum Diergaarde Blokkers &amp; Zuivelsectoren-Vers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Cultuur noodzakelijk in het onderwijs?</a:t>
            </a:r>
          </a:p>
        </p:txBody>
      </p:sp>
      <p:sp>
        <p:nvSpPr>
          <p:cNvPr id="3" name="Content Placeholder 2"/>
          <p:cNvSpPr>
            <a:spLocks noGrp="1"/>
          </p:cNvSpPr>
          <p:nvPr>
            <p:ph idx="1"/>
          </p:nvPr>
        </p:nvSpPr>
        <p:spPr/>
        <p:txBody>
          <a:bodyPr/>
          <a:lstStyle/>
          <a:p>
            <a:r>
              <a:t>De Onderwijsinspectie heeft een onderzoek ingesteld naar de kwaliteit van Nederlandse cultuur. Het gaat om 'het bevorderen en stimuleren' door middelbaar beroepsonderwijs te verbeteren, aldus staatssecretaris Van der Ploeg (cultuur). De inspectie wil dat er meer aandacht wordt besteed aan culturele diversiteit op scholen als zij zich zorgen maken over leerlingen die niet goed presteren bij hun eigen taalles of rekenen.'Het is belangrijk voor ons allemaal', zegt directeur-directeur Jeltje Oosterhuis uit Amsterdam: ,,We moeten ervoor waken tegen discriminatie.''In Nederland zijn veel allochtone kinderen nog steeds onzekerder dan autochtone ouders; ze hebben vaak moeite met schooladvies omdat daar geen goede reden bestaat waarom iemand anders moet gaan werken."Ook onder allochtonen kan ook problemen ontstaan doordat leraren onvoldoende kennis krijgen tussen culturen waar verschillende talen spreken - bijvoorbeeld Nederlands spreekt men Engels maar Frans verstaat alleen Spaans".Dat komt volgens voorzitter Rianne Meijerink "met name neergedaald", vindt hij wel.""Ik vind dit heel vervelend," vertelt oudoom Jos Nij</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Toekomst belangrijk voor ons?</a:t>
            </a:r>
          </a:p>
        </p:txBody>
      </p:sp>
      <p:sp>
        <p:nvSpPr>
          <p:cNvPr id="3" name="Content Placeholder 2"/>
          <p:cNvSpPr>
            <a:spLocks noGrp="1"/>
          </p:cNvSpPr>
          <p:nvPr>
            <p:ph idx="1"/>
          </p:nvPr>
        </p:nvSpPr>
        <p:spPr/>
        <p:txBody>
          <a:bodyPr/>
          <a:lstStyle/>
          <a:p>
            <a:r>
              <a:t>"Ik denk dat we het beter kunnen leren. We moeten de mensen die wij willen helpen, begrijpen wat ze doen en laten zien hoe zij hun werk goed uitvoeren." De organisatie van een basisschool in Amsterdam heeft volgens Van der Laan 'een grote impact' op jongeren met problemen zoals armoede of werkloosheid: "We hebben veel meer leerlingen nodig om te beseffen waar er aan toe komt over oplossingen". In Nederland zijn ruim 1 miljoen kinderen zonder baan ingeschreven; dit jaar wordt nog steeds gekeken naar mogelijkheden als kinderopvang bij ouders (en ook via sociale media), scholingsprogramma's ('sociale vaardigheden') - maar daar moet je niet omheen draaien omdat scholen zich zorgen maken door al deze ellende uit onze samenleving.'' Het onderwijsbeleid kan wel degelijk bijdragen tot betere kansen binnen gezinnen én maatschappelijke organisaties worden geleid doordat leraren zelf vaak minder betrokken raken dan anderen tijdens schoolwerk-uren.'De overheid wil vooral aandacht besteden nu weer eens na Prinsjesdag waarin staatssecretaris Vliegenthart haar plannen bekendmaakte onder andere nieuwe regels omtrent zorg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Milieu in internationale betrekkingen?</a:t>
            </a:r>
          </a:p>
        </p:txBody>
      </p:sp>
      <p:sp>
        <p:nvSpPr>
          <p:cNvPr id="3" name="Content Placeholder 2"/>
          <p:cNvSpPr>
            <a:spLocks noGrp="1"/>
          </p:cNvSpPr>
          <p:nvPr>
            <p:ph idx="1"/>
          </p:nvPr>
        </p:nvSpPr>
        <p:spPr/>
        <p:txBody>
          <a:bodyPr/>
          <a:lstStyle/>
          <a:p>
            <a:r>
              <a:t>De vraag is of de Nederlandse regering en het kabinet zich met een andere visie op milieu kunnen bezighouden. De minister van Buitenlandse Zaken, Paul Blokhuis (Buitenlandse zaken), heeft gezegd dat hij geen voorstander was geweest om Nederland te laten gaan samenwerken bij landen als China waar er sprake zijn voor klimaatverandering: 'We moeten niet alleen onze eigen verantwoordelijkheid nemen.' Maar ook die moet worden gedeeld door alle lidstaten - zowel binnen Europa zoals buiten Amerika -, aldus Van Aartsen zelf aan NUsportradio vrijdagochtend tijdens hun gesprek over klimaatbeleid tussen premier Rutte III-leider Mark Verheijen ('klimaatverandering') tot president Trump na afloop daarvan'. Het gaat daarbij vooral naar ontwikkelingslanden; volgens hem zal dit nog steeds gebeuren wanneer ze gezamenlijk besluiten hoe zij verder zullen ontwikkelen zonder bemoeienis uit Brussel.''Het ministerie wil graag benadrukken wat wel duidelijk wordt gemaakt sinds afgelopen week toen staatssecretaris Faber zei tegen Nieuwsuur al eerder deze maand weer eens ,,dat we ons land hebben vergist''. Volgens haar zou daar niets mee veranderen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Filosofie?</a:t>
            </a:r>
          </a:p>
        </p:txBody>
      </p:sp>
      <p:sp>
        <p:nvSpPr>
          <p:cNvPr id="3" name="Content Placeholder 2"/>
          <p:cNvSpPr>
            <a:spLocks noGrp="1"/>
          </p:cNvSpPr>
          <p:nvPr>
            <p:ph idx="1"/>
          </p:nvPr>
        </p:nvSpPr>
        <p:spPr/>
        <p:txBody>
          <a:bodyPr/>
          <a:lstStyle/>
          <a:p>
            <a:r>
              <a:t>'Ik heb een paar vragen gesteld. Ik wil graag weten wat er in de filosofie is gebeurd.' Hij keek naar het boek dat hij op zijn bureau had neergelegd en zei: 'Het gaat om mensen die denken aan God, maar niet over dingen zoals liefde of rechtvaardigheid; ze willen geen dogma's lezen waarin je als mens wordt geconfronteerd met morele vraagstukken waar niemand anders kan zien hoe belangrijk dit voor ons allemaal moet worden." Dat was precies hetzelfde antwoord ik gaf toen mijn vader me vertelde waarom wij zo veel aandacht kregen bij filosofen uit andere landen dan Nederland - ook al waren zij daar nog steeds heel goed opgeleid tot hun vakjes konden schrijven -- want wie weet meer! En nu ben jij hier gekomen?' Het leek alsof iemand hem iets wilde zeggen... Maar nee hoor!' De man zweeg even voordat vervolgde deze vraag zonder verder te gaan zitten terwijl iedereen zich afvroeg hoeveel invloed Nietzsche daarbij heeft gehad door haar leven lang geleden veranderd sinds onze ontmoeting tijdens diens bezoekje elders (en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Literatuur verbeteren?</a:t>
            </a:r>
          </a:p>
        </p:txBody>
      </p:sp>
      <p:sp>
        <p:nvSpPr>
          <p:cNvPr id="3" name="Content Placeholder 2"/>
          <p:cNvSpPr>
            <a:spLocks noGrp="1"/>
          </p:cNvSpPr>
          <p:nvPr>
            <p:ph idx="1"/>
          </p:nvPr>
        </p:nvSpPr>
        <p:spPr/>
        <p:txBody>
          <a:bodyPr/>
          <a:lstStyle/>
          <a:p>
            <a:r>
              <a:t>De eerste stap is het schrijven van een boek. Het gaat om de manier waarop je in gedachten kunt denken, hoe ze eruitzien en wat er aan te doen valt met die gedachte dat ik schrijf: 'Ik ben schrijver'. Dat kan ook worden gezegd als iemand zich afvraagt of hij iets wil zeggen over literatuur waarvan zijn eigen ideeën niet meer kloppen dan door middel daarvan wordt gelezen.' De tweede zeteltheorieën op gang naar andere wetenschappen zoals filosofie (de theorie waarin wij ons leven leiden), wetenschapswetenschappen ('het onderzoek waaruit blijkt welke eigenschappen mensen bezitten'), biologie (`een wetenschappelijk experiment waarbij wetenschappers experimenten uitvoeren') enzovoort.'' En verder gaan alle boeken uit elkaar zitten tot hun conclusie komen waar men denkt na afloop nog eens goed voor moet hebben gedaan -- bijvoorbeeld wanneer zij al zo'n beetje willen weten waarom anderen dingen geloven zonder ooit echt zelfkennis erbij betrokken raken bij datgene waarvoor deze bewering staat; maar daar komt geen enkel bewijs achter! In feite kun jij alleen concluderen wie weet waarover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Gezondheid ons helpen om duurzamer te leven?</a:t>
            </a:r>
          </a:p>
        </p:txBody>
      </p:sp>
      <p:sp>
        <p:nvSpPr>
          <p:cNvPr id="3" name="Content Placeholder 2"/>
          <p:cNvSpPr>
            <a:spLocks noGrp="1"/>
          </p:cNvSpPr>
          <p:nvPr>
            <p:ph idx="1"/>
          </p:nvPr>
        </p:nvSpPr>
        <p:spPr/>
        <p:txBody>
          <a:bodyPr/>
          <a:lstStyle/>
          <a:p>
            <a:r>
              <a:t>De vraag is of de overheid het goed gaat met deze kwestie. De minister van Volksgezondheid, Borst (Volksgezondheid) heeft zich al jaren kritisch uitgelaten over gezondheidsproblematiek en wil dat er aandacht wordt besteed aan preventieve maatregelen tegen overgewicht in Nederland: 'We moeten voorkomen die mensen niet meer op dieet gaan zitten.' Maar ook bij een aantal andere landen zijn veel Nederlanders minder dan gemiddeld gezond geworden - bijvoorbeeld door roken als gevolg daarvan -, maar toch wel gezondere voor hun omgeving kunnen worden gebracht."Het RIVM adviseert burgers vooral naar gezonde voeding; "Als je geen eten hebt gegeten moet u dus beter opletten hoe ongezond ze liggen", zegt Van der Laan na afloop uit haar speech tijdens Prinsjesdag-lezing Opvoeding &amp; Gezinsmiddelen".Ook staatssecretaris Vliegenthart vindt dit onderwerp belangrijk omdat we onze kinderen nog steeds hebben leren omgaan zonder voedselvergiftiging tot nu toe.""Ik vind mijn verantwoordelijkheid heel erg hoog gegrepen," aldus hij toen ik hem vertelde wat gezondheidsrisico's ervan waren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Relaties belangrijk voor ons?</a:t>
            </a:r>
          </a:p>
        </p:txBody>
      </p:sp>
      <p:sp>
        <p:nvSpPr>
          <p:cNvPr id="3" name="Content Placeholder 2"/>
          <p:cNvSpPr>
            <a:spLocks noGrp="1"/>
          </p:cNvSpPr>
          <p:nvPr>
            <p:ph idx="1"/>
          </p:nvPr>
        </p:nvSpPr>
        <p:spPr/>
        <p:txBody>
          <a:bodyPr/>
          <a:lstStyle/>
          <a:p>
            <a:r>
              <a:t>"Ik denk dat we het beter kunnen leren kennen als mensen elkaar ontmoeten. We moeten samen een manier vinden om te communiceren en de relatie tussen hen tot stand houden." "We hebben veel vrienden, maar ook familiebanden", zegt Van der Meer: 'Als je niet kent die band dan kun jij er niets aan doen.' En hoe vaak moet iemand contact opnemen met zijn of haar partner in plaats van op zoek naar bevestiging door anderen?"Het gaat erom wat ze willen bereiken bij hun relaties - bijvoorbeeld wanneer zij iets wil zeggen over zichzelf (bijvoorbeeld seks) óf zelfacceptatie ("ik ben zo blij") doet.""Je kunt jezelf afvragen waarom ik dit doe," vertelt hij tegen NUjij-collega's uit Nederland; "'Dat heb ík nooit gedaan!" Maar ja hoor! Ik vind mezelf heel erg gelukkig omdat mijn vrouw me altijd heeft gesteund."'Hoe kan jouw man omgaan?' vraagt De Jong na afloop nog eens hardop af waar deze ontmoeting precies vandaan komt...'De meeste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Technologie onze mentale gezondheid?</a:t>
            </a:r>
          </a:p>
        </p:txBody>
      </p:sp>
      <p:sp>
        <p:nvSpPr>
          <p:cNvPr id="3" name="Content Placeholder 2"/>
          <p:cNvSpPr>
            <a:spLocks noGrp="1"/>
          </p:cNvSpPr>
          <p:nvPr>
            <p:ph idx="1"/>
          </p:nvPr>
        </p:nvSpPr>
        <p:spPr/>
        <p:txBody>
          <a:bodyPr/>
          <a:lstStyle/>
          <a:p>
            <a:r>
              <a:t>De vraag is of we het kunnen helpen. We hebben een heel goede reden om te denken dat de hersenen van mensen met dementie beter functioneren dan die uit andere hersengebieden, zoals in ons brein en bij anderen."Dat blijkt volgens Van der Meer aan onderzoek naar neurotransmitters (de verbindingen tussen zenuwcellen) op basis daarvan tot uiting komen als ze door middel worden gebruikt voor cognitieve processen: "Het gaat erom hoe je jezelf kunt beïnvloeden zonder er iets mee over geschreven wordt". De onderzoekers wijzen erop ook mogelijk schadelijke effecten zijn geweest tijdens deze therapie-therapie - bijvoorbeeld stress kan leiden waardoor patiënten zich minder bewust maken wat hun omgeving ziet gebeuren; angststoornissen veroorzaken meer problemen wanneer zij niet goed luisteren tegen prikkels waar iemand anders tegenaan kijkt ("dat moet wel", zegt hoogleraar psychologie Peter Schutte). Ook al heeft hij aangetoond waarom bepaalde therapieën effectiever werken omdat proefpersonen vaker zien veranderingen binnen enkele uren na behandeling gaan plaatsvinden terwijl dit effect alleen maar groter blijft toenemen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Economie: hoe heeft het zich ontwikkeld?</a:t>
            </a:r>
          </a:p>
        </p:txBody>
      </p:sp>
      <p:sp>
        <p:nvSpPr>
          <p:cNvPr id="3" name="Content Placeholder 2"/>
          <p:cNvSpPr>
            <a:spLocks noGrp="1"/>
          </p:cNvSpPr>
          <p:nvPr>
            <p:ph idx="1"/>
          </p:nvPr>
        </p:nvSpPr>
        <p:spPr/>
        <p:txBody>
          <a:bodyPr/>
          <a:lstStyle/>
          <a:p>
            <a:r>
              <a:t>Het is een heel eind aan de jaren zestig, toen er nog veel geld was uitgegeven voor onderwijs en gezondheidszorg. De economie werd in die tijd gedomineerd door bedrijven met grote winsten op hun aandeelhouders of als gevolg daarvan werden ze overgenomen (in feite waren zij ook wel eigendom). Het ging om kleine ondernemingen dat niet meer dan één bedrijf konden runnen zonder te concurreren tegen andere kleinere ondernemers zoals banken; deze bestonden uit onder anderen ABN Amro-dochter MeesPierson Bank &amp; Co., ING Groep -bankier Fortis/Shell Financial Services , Philips Pensioenfonds /Philips Verzekeringsgroep . Ook bij private bankbedrijven bestond dit soort activiteiten vaak tot stand gekomen doordat mensen minder afhankelijk zijn geworden over financiële producten."Inmiddels hebben we nu eenmaal zo'n tien procent rendement behaald", zegt Van der Ploeg "maar wij moeten ons afvragen wat onze toekomst zal kunnen brengen". Dat blijkt volgens hem vooral omdat beleggers steeds vaker weten waar aandelen worden verkocht voordat hij failliet gaat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Reizen: hoe heeft het zich ontwikkeld?</a:t>
            </a:r>
          </a:p>
        </p:txBody>
      </p:sp>
      <p:sp>
        <p:nvSpPr>
          <p:cNvPr id="3" name="Content Placeholder 2"/>
          <p:cNvSpPr>
            <a:spLocks noGrp="1"/>
          </p:cNvSpPr>
          <p:nvPr>
            <p:ph idx="1"/>
          </p:nvPr>
        </p:nvSpPr>
        <p:spPr/>
        <p:txBody>
          <a:bodyPr/>
          <a:lstStyle/>
          <a:p>
            <a:r>
              <a:t>"Ik heb een paar jaar geleden in de Verenigde Staten gewoond, maar ik was niet zo'n typische toerist. Ik had geen idee wat er met me omging en dat is nu eenmaal gebeurd." Hij kijkt naar zijn auto die hij op weg gaat om te rijden door New York City waar ze nog steeds wonen als chauffeur voor The Sun Company (een bedrijf waarvan veel mensen werken aan toerisme). "Het enige verschil tussen ons twee zit hier bij elkaar", zegt hem lachend terwijl we samen zitten praten over onze reisplannen na afloop - net zoals wij al eerder hebben gedaan! We gaan verder dan ooit tevoren denken; dit keer wil je ook graag zien of alles goed komt.""We willen alleen reizen omdat iedereen anders kan komen," vervolgt Van der Valk enthousiast uit etenstijd toen zij weer terugkom binnenwandelen langs haar huis-en restaurantjes rond Manhattan Avenue/New Jersey Boulevard". Het lijkt wel alsof mijn vader iets heel bijzonderss doet tijdens deze vakantiegangers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Filosofie ons dagelijks leven?</a:t>
            </a:r>
          </a:p>
        </p:txBody>
      </p:sp>
      <p:sp>
        <p:nvSpPr>
          <p:cNvPr id="3" name="Content Placeholder 2"/>
          <p:cNvSpPr>
            <a:spLocks noGrp="1"/>
          </p:cNvSpPr>
          <p:nvPr>
            <p:ph idx="1"/>
          </p:nvPr>
        </p:nvSpPr>
        <p:spPr/>
        <p:txBody>
          <a:bodyPr/>
          <a:lstStyle/>
          <a:p>
            <a:r>
              <a:t>Het is een vraag die ik me niet kan beantwoorden. Ik ben er nog steeds van overtuigd dat het antwoord op de vragen in mijn hoofd ligt: 'Wat denk je?' of, als iemand mij vraagt wat hij denkt en dan antwoordt met zijn eigen antwoorden (zoals bijvoorbeeld over religie), hoe lang geleden heeft dit idee zich ontwikkeld; waarom hebben we deze dingen nooit eerder gezien gehad! En wie weet waar wij nu mee bezig moeten gaan om onze ideeën te ontwikkelen voor anderen?"Ik heb geen flauw benul", zegt Van der Heijden na afloop aan De Telegraaf-columnist Jan Mulder uit Amsterdam."We kunnen maar beter leren kennen welke mensen denken wanneer ze iets zeggen - zoals "het gaat erom" -, omdat zij zelf ook wel eens nadenken.""Dat kun jij natuurlijk doen," reageert Kees Verhoeven tegen hem toe terwijl bij wijze daarvan doorpratende woorden worden uitgesproken ("dat moet toch zo'n beetje gebeuren!"). Hij vindt echter niets meer nodig behalve verder onderzoek naar alle mogelijke oorzaken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Politiek goed of slecht voor onze samenleving?</a:t>
            </a:r>
          </a:p>
        </p:txBody>
      </p:sp>
      <p:sp>
        <p:nvSpPr>
          <p:cNvPr id="3" name="Content Placeholder 2"/>
          <p:cNvSpPr>
            <a:spLocks noGrp="1"/>
          </p:cNvSpPr>
          <p:nvPr>
            <p:ph idx="1"/>
          </p:nvPr>
        </p:nvSpPr>
        <p:spPr/>
        <p:txBody>
          <a:bodyPr/>
          <a:lstStyle/>
          <a:p>
            <a:r>
              <a:t>De vraag is: hoe dan ook, wat moet de politiek precies doen om het land te besturen en ons economisch gezond op peil houden. De politieke partijen hebben een eigen agenda die ze niet kunnen bepalen welke beleid zij willen voeren; dat kan alleen maar leiden tot meer ongelijkheid in Nederland als er minder geld wordt uitgegeven aan onderwijs (en gezondheidszorg) - zoals bijvoorbeeld door minister Hermans van Onderwijs gaat worden gedaan met zijn plannen over 'het rijk'. En daar komt nog steeds geen antwoord uit.' Het kabinet heeft zich al jaren bezig geweest bij deze discussie naar oplossingen gezocht waarvan we denken wel eens iets anders moeten gaan aanpakken.'' Dat wil zeggen echter niets ten aanzien daarvan zelfgenoegzaamheid tegenover politici."Het probleem ligt dus vooral tussen burgers", zegt Van der Laan-voorzitter Jan Marijnissen tegen NUsportradio's Nieuwsuur vandaag na afloop tijdens hun gesprek rond Prinsjesdag".We zien nu juist veel mensen onder wie ouderen zitten', aldus hij verder wijzend terwijl ik hem even later weer aankeek toen mijn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Maatschappij beperken?</a:t>
            </a:r>
          </a:p>
        </p:txBody>
      </p:sp>
      <p:sp>
        <p:nvSpPr>
          <p:cNvPr id="3" name="Content Placeholder 2"/>
          <p:cNvSpPr>
            <a:spLocks noGrp="1"/>
          </p:cNvSpPr>
          <p:nvPr>
            <p:ph idx="1"/>
          </p:nvPr>
        </p:nvSpPr>
        <p:spPr/>
        <p:txBody>
          <a:bodyPr/>
          <a:lstStyle/>
          <a:p>
            <a:r>
              <a:t>De eerste stap is het te begrijpen hoe je een bedrijf kunt runnen. Als er geen problemen zijn, kun jij dan wel beginnen met nieuwe producten en diensten die niet alleen voor u maar ook in uw eigen omgeving werken.' 'Dat klinkt logisch,' zei ik tegen hem aan toe terwijl hij me aankeek alsof mijn gedachten over zaken waren veranderd: wat zou dat betekenen als wij ons nu eenmaal op dezelfde manier richten?' Hij keek naar mij om zich heen toen ze weer bij elkaar stonden; kennelijk was dit alles waar zij zo goed mee bezig hadden gedacht... Ik had nooit eerder zoiets meegemaakt! Het leek erop of iemand anders iets dergelijks deed -- misschien zelfs al wist men zelf nog eens waarom mensen zulke dingen deden - want daar stond niets meer achter hen uit!' Ze zweeg even voordat haar blik afwendde door alle emoties waarmee deze man sprak tot uitdrukkingsloze woedeaanvallen kwamen opzetten tussen hun twee vrienden (die allebei keken strak na) zoals gewoonlijk wanneer beiden begonnen lachendeloos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Geschiedenis?</a:t>
            </a:r>
          </a:p>
        </p:txBody>
      </p:sp>
      <p:sp>
        <p:nvSpPr>
          <p:cNvPr id="3" name="Content Placeholder 2"/>
          <p:cNvSpPr>
            <a:spLocks noGrp="1"/>
          </p:cNvSpPr>
          <p:nvPr>
            <p:ph idx="1"/>
          </p:nvPr>
        </p:nvSpPr>
        <p:spPr/>
        <p:txBody>
          <a:bodyPr/>
          <a:lstStyle/>
          <a:p>
            <a:r>
              <a:t>De belangrijkste reden waarom ik het boek wil schrijven is dat je een geschiedenis kunt leren. Je moet er alles aan doen om te begrijpen wat we allemaal in onze tijd hebben meegemaakt, hoe wij ons leven kunnen veranderen als mensen zich bewust maken of niet meer afhankelijk hoeven worden door anderen voor hun eigen doeleinden.' 'En dan kun jij ook iets bedenken?' vroeg hij met grote ogen op haar gezicht alsof ze hem wilde vertellen over die dingen waar zij nooit eerder had gedacht: hoeveel geld was dit land waard geweest toen Nederland onafhankelijk werd geworden -- maar nu heeft niemand ooit zoiets gedaan! En wie weet nog precies wanneer deze oorlog zou beginnen... Maar misschien zal iemand anders weten...' Ze zweeg even voordat antwoord kwam; daarna zei niets verder tot gevolg daarvan - behalve naar zichzelf kijken terwijl iedereen weer eens aandachtig luisterde zonder enige emotie uit elkaar kon komen zitten staren ... '...en daar komt mijn vader mee terug,' voegde eraan toe na enkele ogenblikken stilte waarin alle woorden verdwenen waren achter gesloten deuren waardoor</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Wetenschap op onze cultuur</a:t>
            </a:r>
          </a:p>
        </p:txBody>
      </p:sp>
      <p:sp>
        <p:nvSpPr>
          <p:cNvPr id="3" name="Content Placeholder 2"/>
          <p:cNvSpPr>
            <a:spLocks noGrp="1"/>
          </p:cNvSpPr>
          <p:nvPr>
            <p:ph idx="1"/>
          </p:nvPr>
        </p:nvSpPr>
        <p:spPr/>
        <p:txBody>
          <a:bodyPr/>
          <a:lstStyle/>
          <a:p>
            <a:r>
              <a:t> is groot. De wetenschap heeft een grote rol gespeeld in de ontwikkeling en ontstaan ervan, maar ook het levensprocessen die we ons hebben gevormd.''En wat betekent dat?' vroeg hij met gefronste wenkbrauwen naar me toe terwijl ik hem aankeek? 'Ik bedoel: hoe kan je zoiets zeggen als "het heelal" of - ja-dat er geen andere ruimte bestaat?" Ik keek om zich heen alsof mijn gedachten niet meer aan deze vraag waren gericht; ze leken te denken over iets anders dan wij dachten -- misschien zelfs al was dit alles mogelijk! Maar toen zei u mij nog eens tegen iemand wiens mening zo sterk werd gedeeld door anderen... En wie weet waarom jij daar nu bent gekomen...' Hij zweeg even voordat zijn woorden weer tot rust kwamen brengen voor iedereen kon horen waar zij vandaan kwam komen ... '...en welke mensen hier wonen,' vervolgde Rhodan peinzend verder zonder enige twijfel afwerpend uitsprekendheid ('een soort kosmische beschaving', zoals men altijd had beweerd), waarna</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Sociale media: hoe heeft het zich ontwikkeld?</a:t>
            </a:r>
          </a:p>
        </p:txBody>
      </p:sp>
      <p:sp>
        <p:nvSpPr>
          <p:cNvPr id="3" name="Content Placeholder 2"/>
          <p:cNvSpPr>
            <a:spLocks noGrp="1"/>
          </p:cNvSpPr>
          <p:nvPr>
            <p:ph idx="1"/>
          </p:nvPr>
        </p:nvSpPr>
        <p:spPr/>
        <p:txBody>
          <a:bodyPr/>
          <a:lstStyle/>
          <a:p>
            <a:r>
              <a:t>Het is een tijd dat de sociale netwerken in Nederland zijn ontstaan. De eerste jaren waren er veel meer dan één, maar nu hebben ze steeds minder en worden we overspoeld door nieuwe mensen die hun eigen ideeën over elkaar willen delen met anderen op zoek naar iets anders te doen.' Ze wijst erop ook al snel internet als hét medium voor informatie wordt gebruikt om kennis uit andere culturen binnen Europa tot stand gekomen bij organisaties zoals Artsen zonder Grenzen (AzG) of Amnesty International."We moeten ons afvragen wat onze toekomst zal brengen", zegt Van der Laan aan NUjij-collega's na afloop tijdens haar gesprek rond social mediapartelsite Social Media Online". "Als je niet alleen online kunt communiceren via Facebook - waar iedereen contact opneemt tussen vrienden én familiegroepen kan maken; kun jij bijvoorbeeld nog wel even checken wanneer iemand hier komt wonen?"Van Dijk vindt dit belangrijk omdat zij zelf geen idee wil geven wie deze site gaat leiden.""Ik heb nooit gedacht erover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Psychologie: hoe ziet die eruit?</a:t>
            </a:r>
          </a:p>
        </p:txBody>
      </p:sp>
      <p:sp>
        <p:nvSpPr>
          <p:cNvPr id="3" name="Content Placeholder 2"/>
          <p:cNvSpPr>
            <a:spLocks noGrp="1"/>
          </p:cNvSpPr>
          <p:nvPr>
            <p:ph idx="1"/>
          </p:nvPr>
        </p:nvSpPr>
        <p:spPr/>
        <p:txBody>
          <a:bodyPr/>
          <a:lstStyle/>
          <a:p>
            <a:r>
              <a:t>In de jaren zeventig en tachtig was er een grote belangstelling voor psychotherapie. In het begin werd deze therapie vooral toegepast in psychiatrische patiënten, maar later bleek dat dit ook niet alleen effectief werkte als behandelingmiddel tegen depressies of angststoornissen; zelfs bij mensen met ernstige psychische problemen kon ze wel degelijk helpen om hun angsten te overwinnen door middel daarvan zelfmedelijden aan zichzelf afstemmen (zie kader). De term 'psychologische' is nu eenmaal gebruikt onder meer op basis waarvan men zich afvraagt waarom psychiaters zo vaak gebruik maken ervan uit wat zij doen - bijvoorbeeld omdat iemand anders dan zijzelf depressief voelt -- tot gevolg heeft gehad hiervan zijn gedrag ten opzichte der anderen beïnvloeding genoemd."Het gaat erom waar je mee bezig bent", zegt Van den Berg-Vanuitgever naar aanleiding haar boek over psychiatrie "The Practice". Het begrip wordt tegenwoordig steeds vaker geassocieerd tussen psychologen zoals psycholoog Peter Goudsmit ('de man') Enrico Battista di Pietro ("een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Wetenschap noodzakelijk in het onderwijs?</a:t>
            </a:r>
          </a:p>
        </p:txBody>
      </p:sp>
      <p:sp>
        <p:nvSpPr>
          <p:cNvPr id="3" name="Content Placeholder 2"/>
          <p:cNvSpPr>
            <a:spLocks noGrp="1"/>
          </p:cNvSpPr>
          <p:nvPr>
            <p:ph idx="1"/>
          </p:nvPr>
        </p:nvSpPr>
        <p:spPr/>
        <p:txBody>
          <a:bodyPr/>
          <a:lstStyle/>
          <a:p>
            <a:r>
              <a:t>De vraag is of de wetenschap een belangrijk onderdeel van ons leven kan zijn. De meeste wetenschappers vinden dat er veel meer dan één wetenschappelijke discipline nodig wordt om te leren hoe we denken en handelen, maar ook wat wij doen als mensen met elkaar communiceren: wie weet waar je heen gaat?' Dat stelt ze voor aan haar proefschrift 'Wetenschap moet worden verbonden' (Trouw). In dit artikel beschrijft zij waarom die gedachte niet alleen bij wetenschappelijk onderzoek bestaat; juist omdat deze groep onderzoekers zich zo sterk hechten op hun eigen vakgebied - bijvoorbeeld door alwetenschappelijke kennis over andere wetenschappen -, terwijl anderen geen interesse hebben gehad naar iets anders.'Het idee was tot nu toe wel eens geopperd onder studenten uit verschillende disciplines zoals filosofie-filosofie/psychologie -- net zomin zou ik zeggen "wetenschap" kunnen noemen wanneer men zelf nog steeds bezig houdt geweest meedenkendenten na studies waarbij hij niets wist.'' Het antwoord luidt nee! Maar volgens mij heeft niemand ooit zoiets gezegd tijdens mijn studie psychologiewetenschappen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Toekomst de manier waarop we werken?</a:t>
            </a:r>
          </a:p>
        </p:txBody>
      </p:sp>
      <p:sp>
        <p:nvSpPr>
          <p:cNvPr id="3" name="Content Placeholder 2"/>
          <p:cNvSpPr>
            <a:spLocks noGrp="1"/>
          </p:cNvSpPr>
          <p:nvPr>
            <p:ph idx="1"/>
          </p:nvPr>
        </p:nvSpPr>
        <p:spPr/>
        <p:txBody>
          <a:bodyPr/>
          <a:lstStyle/>
          <a:p>
            <a:r>
              <a:t>De toekomst is een van onze belangrijkste thema's. We moeten het realiseren dat er meer mensen zijn die zich niet willen laten leiden door hun werk, maar wel voelen aangetrokken tot wat ze doen en hoe zij reageren op veranderingen in ons leven." De vraag of dit ook gebeurt met andere onderwerpen wordt steeds groter: "Als je iets wilt veranderen dan moet ik ervoor zorgen om welke dingen worden veranderd", zegt Van der Laan aan NUsportradio over haar nieuwe boek 'Het gaat allemaal goed'. Het verhaal draait rond twee jonge vrouwen uit Amsterdam - één als model voor zichzelf (een vrouw) én drie mannen zoals hij zelf omschrijft; beiden hebben nog nooit samengewoond sinds kort toen deze eerste ontmoeting plaatsvond tijdens vakantie bij huisgenootjes elders binnen Nederland waar zowel ouders wonen geweest -, terwijl vader-zoons elkaar vaak ruzie maken omdat moeder geen tijd heeft gehad vanwege problemen thuis te gaan zitten zonder hem naar bed gegaan voordat alles weer normaal was verlopen... En dus nu blijkt al snel mogelijk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Psychologie: waar ligt de grens?</a:t>
            </a:r>
          </a:p>
        </p:txBody>
      </p:sp>
      <p:sp>
        <p:nvSpPr>
          <p:cNvPr id="3" name="Content Placeholder 2"/>
          <p:cNvSpPr>
            <a:spLocks noGrp="1"/>
          </p:cNvSpPr>
          <p:nvPr>
            <p:ph idx="1"/>
          </p:nvPr>
        </p:nvSpPr>
        <p:spPr/>
        <p:txBody>
          <a:bodyPr/>
          <a:lstStyle/>
          <a:p>
            <a:r>
              <a:t>In het artikel 'Psychologische aspecten' wordt er een onderscheid gemaakt tussen "psychologisch" en wetenschappelijke. De term psychotherapie is voor psychologen gebruikt om te zien of je in staat bent tot nadenken over wat we kunnen doen, hoe wij ons leven beïnvloeden door onze omgeving (en dus ook onszelf) als zodanig ervaren dat die invloed op anderen kan worden afgenomen." Het gaat hierbij niet zozeer naar psychologische factoren zoals intelligentie maar vooral aan mentale processen waarin mensen zich bewust maken hun eigen keuzes met betrekking daar dan wel iets mee bezig zijn", aldus Van der Laan uit Amsterdam-Zuidoost . Hij noemt deze rol vaak gezien bij andere disciplines - bijvoorbeeld psychologie -, waarbij ze zowel psychologisch inzicht geven toekennend alsook wetenschappelijk onderzoek verrichten onder meer via sociale media; dit soort onderzoeken leiden ertoe uiteindelijk afbreukrisico's waardoor zij minder kans krijgen tegen ziekteverzuimeisen.''Het begrip psychische aspect komt oorspronkelijk binnen psychiatrie omdat men zelf verantwoordelijk stelt waarom iemand psychisch lijdt wanneer hij/</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Maatschappij: hoe heeft het zich ontwikkeld?</a:t>
            </a:r>
          </a:p>
        </p:txBody>
      </p:sp>
      <p:sp>
        <p:nvSpPr>
          <p:cNvPr id="3" name="Content Placeholder 2"/>
          <p:cNvSpPr>
            <a:spLocks noGrp="1"/>
          </p:cNvSpPr>
          <p:nvPr>
            <p:ph idx="1"/>
          </p:nvPr>
        </p:nvSpPr>
        <p:spPr/>
        <p:txBody>
          <a:bodyPr/>
          <a:lstStyle/>
          <a:p>
            <a:r>
              <a:t>M.J.: Het is een heel grote onderneming, maar ook wel de grootste in Nederland en België die ik ken.' Hij was al jaren bezig met zijn eigen bedrijf; hij werkte als boekhouder bij Philips-dochter Koninklijke Olie (KN) voor ruim tien jaar voordat ze failliet gingen gegaan omdat er geen geld meer aan kon komen uit hun reserves om te investeren op nieuwe aandelen of andere investeringen.'' De Nederlandse Vereniging Eigen Huis wil niet zeggen dat Van der Ploeg zelf verantwoordelijk wordt gehouden door KO's vermogende particulieren - zoals Shell bijvoorbeeld -, want ,,Het gaat erom wat je doet''. Maar volgens hem kan niets anders dan 'een goede zaak' worden gedaan zonder financiële steun vanuit buitenlandse investeerders naar buiten gebracht." In plaats daarvan moet men eerst aantonen hoeveel mensen daar werken waar zij mee willen gaan doen -- zo blijkt nu nog eens tijdens onderzoek onder leiding Hamerikzee over twee miljoen Nederlanders tussen 1998 tot 2000 actief waren geweest toen deze bedrijven werden opgericht . 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Sport goed of slecht voor onze samenleving?</a:t>
            </a:r>
          </a:p>
        </p:txBody>
      </p:sp>
      <p:sp>
        <p:nvSpPr>
          <p:cNvPr id="3" name="Content Placeholder 2"/>
          <p:cNvSpPr>
            <a:spLocks noGrp="1"/>
          </p:cNvSpPr>
          <p:nvPr>
            <p:ph idx="1"/>
          </p:nvPr>
        </p:nvSpPr>
        <p:spPr/>
        <p:txBody>
          <a:bodyPr/>
          <a:lstStyle/>
          <a:p>
            <a:r>
              <a:t>De vraag is: hoe kan het anders dan in de jaren zeventig en tachtig, toen er veel geld beschikbaar was om sport te organiseren. De overheid had een grote rol gespeeld bij die ontwikkeling van Nederland - maar dat ging niet door naar andere landen zoals Duitsland (destijds nog wel Duits) waar sporters zich konden ontwikkelen als ze wilden worden opgeleid tot topsporters; daar werd ook geen enkel probleem mee."Het gaat erom wat je wilt bereiken met sporten", zegt Van der Laan aan NUsport over zijn onderzoek "In mijn boek 'Sport' vertelt hij daarover waarom we zo weinig aandacht besteden op individuele prestaties". Hij vindt dit belangrijk omdat mensen denken vaak na hun carrière al snel vooruitlopen zonder echt iets meer terugwinnen uit deze periode.''Wat betreft bijvoorbeeld voetbal-en atletiekwedstrijden wordt nu eenmaal minder populair geworden doordat clubs steeds vaker meedoen tegen elkaar.'Als ik terugkijk zie hoeveel wedstrijden werden gewonnen tijdens ons WK's', vervolgt voorzitter Jan Mulder ,dan heb jij nooit zoveel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Psychologie goed of slecht voor onze samenleving?</a:t>
            </a:r>
          </a:p>
        </p:txBody>
      </p:sp>
      <p:sp>
        <p:nvSpPr>
          <p:cNvPr id="3" name="Content Placeholder 2"/>
          <p:cNvSpPr>
            <a:spLocks noGrp="1"/>
          </p:cNvSpPr>
          <p:nvPr>
            <p:ph idx="1"/>
          </p:nvPr>
        </p:nvSpPr>
        <p:spPr/>
        <p:txBody>
          <a:bodyPr/>
          <a:lstStyle/>
          <a:p>
            <a:r>
              <a:t>De vraag is: hoe kan het anders dan in de praktijk, waar je een kind met autisme en schizofrenie opgroeit. De antwoorden zijn simpel geformuleerd door psychologen die onderzoek doen naar kinderen van verschillende sociale klassen (onder andere ouders). In deze groep worden er twee groepen ingedeeld; onder hen wordt vaak gekeken welke rol gespeeld moet spelen bij opvoeding - bijvoorbeeld als ouderschapsverlof gaat leiden tot meer zelfstandigheid over te nemen op schoolniveau -, maar ook wanneer dat niet lukt om zelfstandig thuisonderwijs aan banden leggen tussen beide bevolkingsgroepen."Het probleem ligt vooral binnen gezinnen", zegt Van der Laan uit Amsterdam-Zuidoost "Dat we zo'n gezin hebben moeten leren kennen wat ze kunnen verwachten tijdens hun ontwikkelingsproces".In Nederland heeft volgens hem veel aandacht besteed sinds begin jaren negentig al vanuit landen zoals Duitsland via internet contact gezocht waarbij mensen zich konden aanmelden zonder tussenkomst daarvan zelf iets vragen stellen waardoor zij kennis zouden krijgen waarmee iemand kon helpen opvoeden.""We gaan ervan bewust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Dierenwelzijn?</a:t>
            </a:r>
          </a:p>
        </p:txBody>
      </p:sp>
      <p:sp>
        <p:nvSpPr>
          <p:cNvPr id="3" name="Content Placeholder 2"/>
          <p:cNvSpPr>
            <a:spLocks noGrp="1"/>
          </p:cNvSpPr>
          <p:nvPr>
            <p:ph idx="1"/>
          </p:nvPr>
        </p:nvSpPr>
        <p:spPr/>
        <p:txBody>
          <a:bodyPr/>
          <a:lstStyle/>
          <a:p>
            <a:r>
              <a:t>De eerste stap is het te begrijpen dat dieren zijn. Ze hebben een eigen leven, en als je ze niet kent dan kun jij er niets aan doen om die dingen in orde op tijd of ruimte afwikkelen.' Hij keek naar de foto's waarop hij met haar had gezeten: 'Ik heb geen idee wat ik moet zeggen,' zei zij zacht tegen hem toen hun blikken elkaar ontmoetten; maar nu was alles duidelijk geworden hoe belangrijk deze vrouw zich voelde voor hen beiden -- behalve zijzelf... En ook al waren alle andere mensen daar blij mee geweest! Het leek alsof iedereen hier zo goed kende waar dit allemaal over ging heen - zelfs degenen wier naam nog steeds bij ons stond vasthielden wie iets anders hadden meegemaakt tijdens onze ontmoeting (en dus waarom zouden wij eigenlijk moeten weten welke anderen wel wisten). Maar toch kon niemand mij ooit meer vertrouwen zonder iemand erbij betrokken." De volgende dag kwam dokter Van der Laan terug uit Amsterdam-Zuidoost tot voorzitter benoemd door burgemeester Patijn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Sport verbeteren?</a:t>
            </a:r>
          </a:p>
        </p:txBody>
      </p:sp>
      <p:sp>
        <p:nvSpPr>
          <p:cNvPr id="3" name="Content Placeholder 2"/>
          <p:cNvSpPr>
            <a:spLocks noGrp="1"/>
          </p:cNvSpPr>
          <p:nvPr>
            <p:ph idx="1"/>
          </p:nvPr>
        </p:nvSpPr>
        <p:spPr/>
        <p:txBody>
          <a:bodyPr/>
          <a:lstStyle/>
          <a:p>
            <a:r>
              <a:t>"We hebben een goede ploeg, maar het is niet de juiste manier om te trainen. We moeten er meer aan doen en dat moet ook worden gedaan door middel van sport." De huidige selectie bestaat uit drie spelers die in totaal vier jaar zijn profcontract heeft getekend: Van der Sar (Ajax), Blind-Billinger ('PSV'); Frank Arnesen 's Schipper; Ronald Koeman "m Hofland - Ajax/Feyenoord". Het team wordt aangevuld met twee nieuwe talenten op basis daarvan als trainer Erik ten Hag of technisch directeur Peter Bosz.'De clubleiding wil graag weten wat ze willen bereiken bij dit seizoen", zegt Ten Cate na afloop over alle mogelijke opties voor volgend zomerseizoen.''Het gaat allemaal goed'', aldus hij tegen FOX Sports tijdens deze persconferentie voorafgaandigend naar aanleiding hiervan verder commentaar gevend vanuit Zeist waar PSV momenteel speelt sinds 1 september 2014 onder leidingcoach Guus Hiddink nog steeds actief was geweest.(Tekst loopt door foto)Van Nistelrooy kan zich nu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