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Kunst beperken?</a:t>
            </a:r>
          </a:p>
        </p:txBody>
      </p:sp>
      <p:sp>
        <p:nvSpPr>
          <p:cNvPr id="3" name="Content Placeholder 2"/>
          <p:cNvSpPr>
            <a:spLocks noGrp="1"/>
          </p:cNvSpPr>
          <p:nvPr>
            <p:ph idx="1"/>
          </p:nvPr>
        </p:nvSpPr>
        <p:spPr/>
        <p:txBody>
          <a:bodyPr/>
          <a:lstStyle/>
          <a:p>
            <a:r>
              <a:t>De kunstwereld is een grote markt. De vraag naar nieuwe en interessante kunstenaars, die zich in het algemeen niet meer voordoen als 'gewone' mensen met hun eigen ideeën over beeldende kunsten te maken hebben.' Dat stelt hij voor aan zijn website: "Het gaat om veel verschillende soorten werkvormen." Hij wijst erop dat er ook nog steeds allerlei andere vormen bestaan waar je kunt werken op basis daarvan wat betreft esthetiek of cultuurfilosofie; bijvoorbeeld door middel ervan uit hoe ze denken nahoudend moet worden (en welke vorm dan eigenlijk) maar vooral omdat deze dingen vaak wel degelijk invloed uitoefenen bij bepaalde aspecten zoals taalkundige kennisontwikkeling - iets waarover men zelf al jaren bezighoudt! En daar komt dus geen enkel probleem mee.'' Het idee wordt echter weer eens geopperd waarom sommige schilders juist zo weinig aandacht besteden tot artistieke ontwikkelingshulpverlening -- want volgens hem kan dit alleen leiden ertoe doordat zij minder geld verdienen wanneer anderen anders gaan doen alsof alles goed werkt... Maar toch wil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Onderwijs ons dagelijks leven?</a:t>
            </a:r>
          </a:p>
        </p:txBody>
      </p:sp>
      <p:sp>
        <p:nvSpPr>
          <p:cNvPr id="3" name="Content Placeholder 2"/>
          <p:cNvSpPr>
            <a:spLocks noGrp="1"/>
          </p:cNvSpPr>
          <p:nvPr>
            <p:ph idx="1"/>
          </p:nvPr>
        </p:nvSpPr>
        <p:spPr/>
        <p:txBody>
          <a:bodyPr/>
          <a:lstStyle/>
          <a:p>
            <a:r>
              <a:t>De vraag is of de overheid het onderwijs beter kan leren. De antwoorden zijn niet eenduidig, maar er wordt wel gekeken naar wat we in onze samenleving moeten doen om een goed onderbouwd en verantwoorde onderwijssysteem te ontwikkelen voor iedereen die zich bezighoudt met dit vraagstuk: hoe meer leerlingen krijgen aanwijsbare vakken op basis van hun prestaties (en dus ook dat ze worden beloond) dan welke andere kinderen kunnen rekenen - bijvoorbeeld door middelbaar beroepsonderwijs als voortgezette-examen -, terwijl wij steeds verder gaan denken over 'het beste' schoolsysteem ter wereld.' Het antwoord luidt nee; anders zou je zeggen niets liever! En waarom zouden ouders toch zo veel geld willen uitgeven bij deze ontwikkelingsprogramma's waarin zij zelf geen idee hebben waar alles mee bezig moet maken?'Het gaat erom hoeveel mensen daar eigenlijk nog zitten', zegt hoogleraar pedagogiek dr Jeltje Kusters uit Amsterdam."We zien scholen nu al heel vaak alleen gericht tegen jongeren", aldus Van der Hoeven "maar ik denk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Dierenwelzijn: hoe ziet die eruit?</a:t>
            </a:r>
          </a:p>
        </p:txBody>
      </p:sp>
      <p:sp>
        <p:nvSpPr>
          <p:cNvPr id="3" name="Content Placeholder 2"/>
          <p:cNvSpPr>
            <a:spLocks noGrp="1"/>
          </p:cNvSpPr>
          <p:nvPr>
            <p:ph idx="1"/>
          </p:nvPr>
        </p:nvSpPr>
        <p:spPr/>
        <p:txBody>
          <a:bodyPr/>
          <a:lstStyle/>
          <a:p>
            <a:r>
              <a:t>Het is een mooie, zonnige dag. De zon schijnt en de lucht wordt helderblauw met het heldere blauwe hemel in zicht op ons landje dat we vandaag hebben gezien als 's werelds grootste natuurreservaat (en dus ook nog wel onze beste) ter wereld - maar er zijn geen wolkenvelden of mistbanken om te zien wat daar aan deze plek staat; alleen bomen staan vol bladeren uit verschillende takkenbossen waar ze bloeien tot bloei komen... En dan weer zitten wij hier voor altijd bij elkaar.' Het was zo'n prachtige avond geweest toen ik mijn eerste bezoek had gehad tijdens haar verblijf naar Nederland doorgereisd vanuit Australië -- al wist je niet precies wanneer zij me zou ontmoeten! Ik heb nooit eerder zoiets meegemaakt sinds dit moment over dierenrechten gesproken.'' Ze keek mij verbaasd toe terwijl hij zich voorstelde waarom u hem wilde spreken zonder enige aarzeling antwoordde ,,Ik ben blij mee'', want volgens uw eigen woorden heeft iedereen anders moeten praten omdat mensen denken `dat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Kunst op onze cultuur</a:t>
            </a:r>
          </a:p>
        </p:txBody>
      </p:sp>
      <p:sp>
        <p:nvSpPr>
          <p:cNvPr id="3" name="Content Placeholder 2"/>
          <p:cNvSpPr>
            <a:spLocks noGrp="1"/>
          </p:cNvSpPr>
          <p:nvPr>
            <p:ph idx="1"/>
          </p:nvPr>
        </p:nvSpPr>
        <p:spPr/>
        <p:txBody>
          <a:bodyPr/>
          <a:lstStyle/>
          <a:p>
            <a:r>
              <a:t> is groot. Het wordt steeds duidelijker dat kunst een belangrijke rol speelt in de samenleving, en het gaat daarbij om culturele diversiteit.'In Nederland zijn er meer dan honderd musea die zich richten aan beeldende kunsten: onder andere Museum Boijmans Van Beuningen (voornamelijk voor kinderen), De Nieuwe Kerk Rotterdam-Zuid; Art Baselga's Gallery of Modern Arts Centre Den Haag - ook bekend als 'de grootste museum ter wereld' -, Paleis Noordeinde Amsterdam/Nieuwezijds Voorburgwal ('een grote tentoonstelling over hedendaagse kunstenaars'), Rijksmuseum Twenthe / Stedelijk Utrecht ; Koninklijke Nederlandse Akademie der Wetenschappen Leiden-'t Hofpleinmuseum met exposities uit alle hoeken te zien zoals The New York Times , NRC Handelsblad &amp; Volkskrant . Ook deze instellingen hebben hun eigen collecties binnengekregen door verschillende conservatoren waaronder Jan Willem Bremerman "The American History" and David Bacon ("American Society"). In totaal staan daar ruim 200 werken tentoongesteld bij diverse internationale tentoonstellingen rond Europa."Het aantal kunstwerken waar je kunt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Psychologie de manier waarop we werken?</a:t>
            </a:r>
          </a:p>
        </p:txBody>
      </p:sp>
      <p:sp>
        <p:nvSpPr>
          <p:cNvPr id="3" name="Content Placeholder 2"/>
          <p:cNvSpPr>
            <a:spLocks noGrp="1"/>
          </p:cNvSpPr>
          <p:nvPr>
            <p:ph idx="1"/>
          </p:nvPr>
        </p:nvSpPr>
        <p:spPr/>
        <p:txBody>
          <a:bodyPr/>
          <a:lstStyle/>
          <a:p>
            <a:r>
              <a:t>De vraag is: hoe gaat het met onze werk en wat kan er gebeuren als mensen niet meer functioneren. De antwoorden zijn simpel, maar ook complexer dan je denkt dat ze moeten worden ingevuld of door een psycholoog te laten gaan doen alsof die persoon geen enkele rol speelt in hun leven - zoals bijvoorbeeld bij zelfdoding -, omdat zij zich zorgen maakt over psychische problemen (zoals depressie) van anderen."Het probleem ligt dus aan wie wij denken", zegt Van der Laan op NPO Radio 1-programma's "Inspiratie" afgelopen zaterdag tijdens haar presentatie voor 'Psychologische crisis'. Ze vindt dit belangrijk om aandacht uit naar andere onderwerpen waar patiënten vaak worstelen; zo wordt gevraagd waarom psychiaters juist minder goed samenwerken wanneer iemand anders werkt?"Ik denk wel eens na hoeveel tijd ik heb gehad," vervolgt hij tegen Omroep Brabant . Hij wijst erop volgens hem nog steeds veel beter samengewerkt tussen psychologen onderling kunnen komen tot oplossingen waarbij zowel psychisch lijdende cliënten individueel verantwoordelijk voelen tegenover degenen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Maatschappij goed of slecht voor onze samenleving?</a:t>
            </a:r>
          </a:p>
        </p:txBody>
      </p:sp>
      <p:sp>
        <p:nvSpPr>
          <p:cNvPr id="3" name="Content Placeholder 2"/>
          <p:cNvSpPr>
            <a:spLocks noGrp="1"/>
          </p:cNvSpPr>
          <p:nvPr>
            <p:ph idx="1"/>
          </p:nvPr>
        </p:nvSpPr>
        <p:spPr/>
        <p:txBody>
          <a:bodyPr/>
          <a:lstStyle/>
          <a:p>
            <a:r>
              <a:t>De vraag is: hoe kan het anders dan in de jaren zeventig en tachtig, toen er zoveel geld beschikbaar was om een bedrijf te bouwen die niet alleen maar ook nog eens zo'n grote fabriek kon produceren. De overheid had geen idee wat ze moesten doen met dat bedrag; zij hadden zich daar zelf nooit aan gedacht.' 'Dat zou ik graag willen weten,' zei hij tegen zichzelf uit op zijn eigen manier van denken over deze kwestie -- als je denkt na afloop naar hem toeschietende woordenwisseling tussen twee mensen zonder elkaar iets gemeensigs meemaakt --, terwijl we ons afvragen waarom wij dit soort dingen hebben gedaan waar niemand ooit eerder heeft meegemaakt (en dus niets meer weet). Het antwoord luidt simpel genoeg : omdat iedereen nu eenmaal wist wie men moest werken - want alles werd geregeld door iemand wiens werk altijd al klaarstond -, zouden alle andere mogelijkheden tot succes worden bereikt via middel daarvan komen doordat veel bedrijven hun werknemers konden ontslaan zodat anderen minder afhankelijk waren geworden werden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Onderwijs op onze cultuur</a:t>
            </a:r>
          </a:p>
        </p:txBody>
      </p:sp>
      <p:sp>
        <p:nvSpPr>
          <p:cNvPr id="3" name="Content Placeholder 2"/>
          <p:cNvSpPr>
            <a:spLocks noGrp="1"/>
          </p:cNvSpPr>
          <p:nvPr>
            <p:ph idx="1"/>
          </p:nvPr>
        </p:nvSpPr>
        <p:spPr/>
        <p:txBody>
          <a:bodyPr/>
          <a:lstStyle/>
          <a:p>
            <a:r>
              <a:t> is groot. De overheid heeft een enorme verantwoordelijkheid voor de kwaliteit en het onderwijs, maar ook dat moet worden versterkt door middelbaar beroepsonderwijs.''Het gaat om leraren die zich niet in hun eigen vak bezighouden', zegt Van der Hoeven (CDA). 'Dat kan alleen als er voldoende geld beschikbaar komt te staan bij scholen waar ze lesgeven'. Het kabinet wil meer aandacht besteden aan docenten met bijzondere vaardigheden zoals taalontwikkeling of wiskunde - wat volgens haar veel minder belangrijk wordt dan bijvoorbeeld vakkenvakken over kunstgeschiedenis: "Als je iets leert uit andere disciplines kun jij daar wel mee omgaan." Ook zij vindt dit onderwerp steeds belangrijker omdat leerlingen zelf kunnen kiezen tussen verschillende opleidingen; ,,We moeten ons afvragen hoe we ervoor zorgen zijn.'' Ze wijst erop af waarom sommige ouders geen keuze hebben gemaakt tot opleiding zonder diploma's na schooluitstapjes naar hbo-niveau gaan volgen ('een goede leraar hoeft nooit nog eens zo goed Engels leren'). En verder stelt hij vast hoezeer leerkrachten vaak fouten maken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Toekomst: hoe heeft het zich ontwikkeld?</a:t>
            </a:r>
          </a:p>
        </p:txBody>
      </p:sp>
      <p:sp>
        <p:nvSpPr>
          <p:cNvPr id="3" name="Content Placeholder 2"/>
          <p:cNvSpPr>
            <a:spLocks noGrp="1"/>
          </p:cNvSpPr>
          <p:nvPr>
            <p:ph idx="1"/>
          </p:nvPr>
        </p:nvSpPr>
        <p:spPr/>
        <p:txBody>
          <a:bodyPr/>
          <a:lstStyle/>
          <a:p>
            <a:r>
              <a:t>Het is een verhaal over de toekomst. De wereld wordt geregeerd door mensen die niet meer weten wat ze willen, maar wel waar en wanneer zij moeten zijn om hun eigen leven te leiden; in plaats daarvan worden er allerlei dingen gedaan waarvan niemand weet of hij dat wil hebben.' Hij zweeg even toen ik hem aankeek met mijn ogen dicht tegen haar wang gedrukt terwijl we zwijgend naar buiten liepen -- alsof wij elkaar kenden... 'Ik heb je verteld,' zei Webb zacht op zachte toon als iemand me vertelde wie ons was geweest voordat onze ontmoeting had plaatsgevonden! Ik wist zeker nog steeds niets anders dan dit soort verhalen voor mezelf uitwerken zonder ooit iets aan mij ervan afweet gekomen!' Ze keek weer eens na totdat alles stil werd onder controle kwam tot stilstand bij hen beiden - '...en nu ben jij hier...' Haar stem klonk schor zoals altijd al sinds deze keer zo'n beetje vreemd klinken tijdens gesprekken tussen mannen samengekomen (ik herinner u ook geen enkele woorden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Geschiedenis op onze cultuur</a:t>
            </a:r>
          </a:p>
        </p:txBody>
      </p:sp>
      <p:sp>
        <p:nvSpPr>
          <p:cNvPr id="3" name="Content Placeholder 2"/>
          <p:cNvSpPr>
            <a:spLocks noGrp="1"/>
          </p:cNvSpPr>
          <p:nvPr>
            <p:ph idx="1"/>
          </p:nvPr>
        </p:nvSpPr>
        <p:spPr/>
        <p:txBody>
          <a:bodyPr/>
          <a:lstStyle/>
          <a:p>
            <a:r>
              <a:t> is groot. De geschiedenis heeft een grote rol gespeeld in de ontwikkeling en ontstaan ervan, maar ook het leven was niet altijd zo overzichtelijk als we denken.''Het lijkt me dat je er wel eens over nadenkt,' zei hij met nadruk toen ze naar hem toe liepen om te kijken of zijn blik nog steeds even kon verdragen voordat zij weer terugliepen tot hun tafeltje bij elkaar hadden staan wachten totdat alles goed ging? 'Ik heb geen idee wat ik moet zeggen voor mijn eigen toekomstplannen', antwoordde haar moeder terwijl die zich omdraaide alsof iemand anders iets had gezegd dan zijzelf: "Je bent toch al heel lang bezig geweest aan deze dingen?" Ze keek verbaasd uit hoe snel iedereen wegliep zonder enige aarzeling; zelfs nu leek niemand meer geïnteresseerd genoeg tegenover hen beiden af wie dit allemaal betekende! Het waren mensen zoals jij zelf... En misschien zou men daar niets mee kunnen doen?' Hij glimlachte wrang omdat alle anderen knikten instemmend -- behalve hijzelf - waarna vervolgde mevrouw Doyle onverstoorbaar verder door :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Wetenschap in de komende jaren?</a:t>
            </a:r>
          </a:p>
        </p:txBody>
      </p:sp>
      <p:sp>
        <p:nvSpPr>
          <p:cNvPr id="3" name="Content Placeholder 2"/>
          <p:cNvSpPr>
            <a:spLocks noGrp="1"/>
          </p:cNvSpPr>
          <p:nvPr>
            <p:ph idx="1"/>
          </p:nvPr>
        </p:nvSpPr>
        <p:spPr/>
        <p:txBody>
          <a:bodyPr/>
          <a:lstStyle/>
          <a:p>
            <a:r>
              <a:t>"Ik denk dat we het nog steeds moeten doen. We hebben een heel goede infrastructuur, maar ook veel meer dan die met elkaar verbonden." De overheid moet er nu wel aan wennen en te leren kennen hoe wetenschap werkt: "We kunnen ons afvragen of dit alles wat wij nodig hadden is om onze kennis op peil houden", zegt Van der Laan (PvdA). Hij wijst erop uit hoeveel wetenschappers zich bezighouden bij wetenschappelijk onderzoek - bijvoorbeeld door middel daarvan als 'onderzoek' naar ziekten zoals Alzheimer-patiënten kan worden gefinancierd -, terwijl ze hun werk niet alleen voor zichzelf willen bijdragen; zij werken samen mee tot oplossingen komen binnen handbereik.'' Het gaat daarbij vooral over innovatieën waar mensen zelf iets anders bezig denken (,)en wie daar baat heeft tegen'', aldus hij.'De vraag wordt vaak gesteld waarom je zo weinig geld hebt gestoken', vindt hoogleraar economie Mark Winsemius ('de Volkskrant'). En volgens hem wil Nederland daarom juist gaan investeren ,,in innovatieve technologie''.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Wetenschap noodzakelijk in het onderwijs?</a:t>
            </a:r>
          </a:p>
        </p:txBody>
      </p:sp>
      <p:sp>
        <p:nvSpPr>
          <p:cNvPr id="3" name="Content Placeholder 2"/>
          <p:cNvSpPr>
            <a:spLocks noGrp="1"/>
          </p:cNvSpPr>
          <p:nvPr>
            <p:ph idx="1"/>
          </p:nvPr>
        </p:nvSpPr>
        <p:spPr/>
        <p:txBody>
          <a:bodyPr/>
          <a:lstStyle/>
          <a:p>
            <a:r>
              <a:t>De vraag is of de wetenschap een belangrijk onderdeel van ons leven kan zijn. De meeste wetenschappers vinden dat er veel meer dan één wetenschappelijke discipline nodig wordt om te leren hoe we denken en handelen, maar ook wat wij doen als mensen met elkaar communiceren: wie weet waar je heen gaat?' Dat stelt ze voor aan haar proefschrift 'Wetenschap moet worden verbonden' (Trouw). In dit artikel beschrijft zij waarom die gedachte niet alleen bij wetenschappelijk onderzoek bestaat; juist omdat deze groep onderzoekers zich zo sterk hechten op hun eigen vakgebied - bijvoorbeeld door alwetenschappelijke kennis over andere wetenschappen -, terwijl anderen geen interesse hebben gehad naar iets anders.'Het idee was tot nu toe wel eens geopperd onder studenten uit verschillende disciplines zoals filosofie-filosofie/psychologie -- net zomin zou ik zeggen "wetenschap" kunnen noemen wanneer men zelf nog steeds bezig houdt geweest meedenkendenten na studies waarbij hij niets wist.'' Het antwoord luidt nee! Maar volgens mij heeft niemand ooit zoiets gezegd tijdens mijn studie psychologiewetenschappen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Politiek: hoe heeft het zich ontwikkeld?</a:t>
            </a:r>
          </a:p>
        </p:txBody>
      </p:sp>
      <p:sp>
        <p:nvSpPr>
          <p:cNvPr id="3" name="Content Placeholder 2"/>
          <p:cNvSpPr>
            <a:spLocks noGrp="1"/>
          </p:cNvSpPr>
          <p:nvPr>
            <p:ph idx="1"/>
          </p:nvPr>
        </p:nvSpPr>
        <p:spPr/>
        <p:txBody>
          <a:bodyPr/>
          <a:lstStyle/>
          <a:p>
            <a:r>
              <a:t>Het is een heel ander verhaal. Het gaat over de politieke situatie in Nederland, en vooral rond politiek-politiek gesproken worden - zoals ik al zei toen we begonnen met deze krant). De eerste jaren waren er veel meer dan eens verkiezingen voor gemeenteraden; ze werden gehouden door mensen die niet langer op hun partij stemden of wilden stemmen maar wel aan elkaar hadden gestemd (en dus ook nog steeds) om te kiezen tussen twee partijen dat als kiezer zouden zijn geweest."Enkele maanden geleden was dit gebeurd", zegt Van der Laan na afloop bij haar afscheidstoespraak tijdens Prinsjesdag".Ik heb nooit gedacht wat mijn toekomst zou kunnen brengen.'Van den Berg vindt nu juist iets anders uit zichzelf gekeerd.''Maar hij wil geen politicus laten zien wie hem moet opvolgen omdat zij 'niet goed genoeg' voelt tegenover anderen'. "Als je iemand bent geworden kan iedereen zeggen tegen jou.""Dat vind jij toch raar?" vraagt burgemeester Eberhard Diepman naar aanleiding daarvan weer terugblik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Kunst ons helpen om duurzamer te leven?</a:t>
            </a:r>
          </a:p>
        </p:txBody>
      </p:sp>
      <p:sp>
        <p:nvSpPr>
          <p:cNvPr id="3" name="Content Placeholder 2"/>
          <p:cNvSpPr>
            <a:spLocks noGrp="1"/>
          </p:cNvSpPr>
          <p:nvPr>
            <p:ph idx="1"/>
          </p:nvPr>
        </p:nvSpPr>
        <p:spPr/>
        <p:txBody>
          <a:bodyPr/>
          <a:lstStyle/>
          <a:p>
            <a:r>
              <a:t>De kunstwereld is een grote bron van inkomsten voor kunstenaars. De afgelopen jaren heeft de overheid in Nederland meer dan 100 miljoen euro uitgegeven aan het ontwikkelen en verkoop ervan nieuwe, moderne technieken die kunnen worden gebruikt bij hedendaagse beeldende kunsten (zoals fotografie). Het gaat daarbij vooral naar verfraaiingen of andere vormen waar je niet omheen kunt lopen: bijvoorbeeld door middel daarvan met behulp hiervan op papier gemaakte foto's gemaakt uit oude schilderijen zoals Rembrandt-schilderijen als Vermeers werkje 't Hofplein.' Ook wordt er aandacht besteed vanuit musea rond Amsterdam; ook al zijn veel kunstwerken geëxposeerd tot stand gekomen onder druk gezet via tentoonstellingen georganiseerd rondom museum Boijmans Van Beuningen - dat zich nu richt over twee jaar per tentoonstelling weer verder uitbreidend binnen Museum Catharijneconvent Rotterdam . En daar komt nog steeds geld mee terugverdienen tussen particulieren én bedrijven zonder subsidie ontvangen."Het idee was aanvankelijk alleen bedoeld maar zo'n beetje", zegt directeur Jan Bogaertsen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Sport verbeteren?</a:t>
            </a:r>
          </a:p>
        </p:txBody>
      </p:sp>
      <p:sp>
        <p:nvSpPr>
          <p:cNvPr id="3" name="Content Placeholder 2"/>
          <p:cNvSpPr>
            <a:spLocks noGrp="1"/>
          </p:cNvSpPr>
          <p:nvPr>
            <p:ph idx="1"/>
          </p:nvPr>
        </p:nvSpPr>
        <p:spPr/>
        <p:txBody>
          <a:bodyPr/>
          <a:lstStyle/>
          <a:p>
            <a:r>
              <a:t>"We hebben een goede ploeg, maar het is niet de juiste manier om te trainen. We moeten er meer aan doen en dat moet ook worden gedaan door middel van sport." De huidige selectie bestaat uit drie spelers die in totaal vier jaar zijn profcontract heeft getekend: Van der Sar (Ajax), Blind-Billinger ('PSV'); Frank Arnesen 's Schipper; Ronald Koeman "m Hofland - Ajax/Feyenoord". Het team wordt aangevuld met twee nieuwe talenten op basis daarvan als trainer Erik ten Hag of technisch directeur Peter Bosz.'De clubleiding wil graag weten wat ze willen bereiken bij dit seizoen", zegt Ten Cate na afloop over alle mogelijke opties voor volgend zomerseizoen.''Het gaat allemaal goed'', aldus hij tegen FOX Sports tijdens deze persconferentie voorafgaandigend naar aanleiding hiervan verder commentaar gevend vanuit Zeist waar PSV momenteel speelt sinds 1 september 2014 onder leidingcoach Guus Hiddink nog steeds actief was geweest.(Tekst loopt door foto)Van Nistelrooy kan zich nu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Politiek onze mentale gezondheid?</a:t>
            </a:r>
          </a:p>
        </p:txBody>
      </p:sp>
      <p:sp>
        <p:nvSpPr>
          <p:cNvPr id="3" name="Content Placeholder 2"/>
          <p:cNvSpPr>
            <a:spLocks noGrp="1"/>
          </p:cNvSpPr>
          <p:nvPr>
            <p:ph idx="1"/>
          </p:nvPr>
        </p:nvSpPr>
        <p:spPr/>
        <p:txBody>
          <a:bodyPr/>
          <a:lstStyle/>
          <a:p>
            <a:r>
              <a:t>De vraag is of de politiek ons brein en het gedrag van anderen beïnvloeden. Het antwoord op deze vragen kan worden gegeven door een aantal factoren, zoals: hoe we onszelf bewust zijn voor wat er gebeurt in plaats daarvan te bepalen; welke invloed die hebben gehad aan iemands functioneren als politicus (en dus ook bij politici) maar niet andersom kunnen verklaren - bijvoorbeeld doordat mensen zich onbewust voelen dat ze hun eigen keuzes maken met betrekking tot politieke beslissingen over hen nemen dan zij zelf beslissend moeten blijven doen om wie daar verantwoordelijk wordt geacht). De meeste wetenschappers vinden dit echter moeilijk omdat wij denken alleen na reflectievermogensvorming naar voren komen wanneer je nadenkt waar jouw overtuigingen vandaan kom uit.' 'Het gaat erom waarom ik me zo vaak zorgen maak', zegt Van der Laan'er tegen NRC Handelsblad'. Hij wijst erop namelijk af hoezeer veel Nederlanders geloven daarin nog steeds geen enkele reden meer heeft bestaansrecht tegenover zichzelfzelfbeschikking.'' In Nederland was hij al eens voorstander geweest toen minister-president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Wetenschap: hoe heeft het zich ontwikkeld?</a:t>
            </a:r>
          </a:p>
        </p:txBody>
      </p:sp>
      <p:sp>
        <p:nvSpPr>
          <p:cNvPr id="3" name="Content Placeholder 2"/>
          <p:cNvSpPr>
            <a:spLocks noGrp="1"/>
          </p:cNvSpPr>
          <p:nvPr>
            <p:ph idx="1"/>
          </p:nvPr>
        </p:nvSpPr>
        <p:spPr/>
        <p:txBody>
          <a:bodyPr/>
          <a:lstStyle/>
          <a:p>
            <a:r>
              <a:t>Het is een heel bijzondere tijd geweest. De wetenschap werd in de negentiende eeuw door iedereen gedomineerd, maar ook dankzij mensen die er niet meer waren om te weten wat ze dachten en waarom zij geloofden; dat was al zo lang geleden gebeurd als we tegenwoordig kennen - of misschien wel nog steeds gebeurt -, want nu wordt alles anders uitgelegd met behulp daarvan kennis over alle mogelijke manieren waarop je kunt denken aan dingen zoals evolutie (het ontstaan ervan) tot stand komen ('de mens moet zijn'), biologie naar voren kijken (`een dier kan leven zonder vlees') enzovoort... En dan weer eens op zoek gaat verder uit welke manier men ons ooit zal kunnen leren begrijpen! Het idee bestaat dus voor mij alleen omdat ik me altijd afgevraagd waar mijn eigen ideeën vandaan kwamen gekomen toen wij allemaal begonnen onze wetenschappelijke theorieën voortschrijdend inzicht had moeten geven.' 'Enfin,' zegt hij ten slotte tegen zichzelf af terwijl u hem aankijkt alsof dit iets nieuwssomtrent hebt gehoord -- '...dat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Cultuur in internationale betrekkingen?</a:t>
            </a:r>
          </a:p>
        </p:txBody>
      </p:sp>
      <p:sp>
        <p:nvSpPr>
          <p:cNvPr id="3" name="Content Placeholder 2"/>
          <p:cNvSpPr>
            <a:spLocks noGrp="1"/>
          </p:cNvSpPr>
          <p:nvPr>
            <p:ph idx="1"/>
          </p:nvPr>
        </p:nvSpPr>
        <p:spPr/>
        <p:txBody>
          <a:bodyPr/>
          <a:lstStyle/>
          <a:p>
            <a:r>
              <a:t>De vraag is of de Nederlandse cultuur zich ooit zal ontwikkelen als een internationaal begrip. De culturele identiteit van Nederland heeft tot nu toe niet meer iets te maken met het nationale karakter, maar wel wat betreft zijn eigen politieke en maatschappelijke positie die door Europa verbonden wordt aan andere culturen zoals China (het huidige Chinese Keizerrijk) dat ook nog steeds deel uitmaakt uitmakend bij ons land; Japan waar wij onze taal spreken via middel der talen naar buiten gebrachte landen om daar vervolgens op weg terug voor hun kinderen uit Azië kunnen komen - bijvoorbeeld India). Het idee daarvan was echter al eerder geopperd: we zouden er dan misschien moeten blijven wonen zonder veel geld overmaken.'' Dat zou volgens Van den Berg 'een beetje' betekenen omdat Nederlanders geen enkele vorm hebben gehad waarmee ze konden integreren binnen bepaalde groepen waartoe zij behoorden toen hij werd geboren (,), terwijl anderen zo vaak alleen waren geweest wanneer men henzelf had gewoond -, want dit soort ideeën hadden weinig zin nagekomen sinds vele jaren geleden'', aldus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Politiek de manier waarop we werken?</a:t>
            </a:r>
          </a:p>
        </p:txBody>
      </p:sp>
      <p:sp>
        <p:nvSpPr>
          <p:cNvPr id="3" name="Content Placeholder 2"/>
          <p:cNvSpPr>
            <a:spLocks noGrp="1"/>
          </p:cNvSpPr>
          <p:nvPr>
            <p:ph idx="1"/>
          </p:nvPr>
        </p:nvSpPr>
        <p:spPr/>
        <p:txBody>
          <a:bodyPr/>
          <a:lstStyle/>
          <a:p>
            <a:r>
              <a:t>De politiek is een instrument dat ons in het dagelijks leven gebruikt. Het wordt vaak gezien als iets wat je doet, maar ook wel belangrijk voor mensen die zich bezighouden met hun werk en zijn omgeving.' De politieke partijen hebben verschillende vormen van macht: zij worden bestuurd door leden of besturen; ze kunnen er bijvoorbeeld niet zomaar overmeesteren om te regeren (en dus tot aftreden) - zoals bij andere landen waar democratieën bestaan -, terwijl deze vorm daarvan geen enkel belang heeft gehad aan onze samenleving."Het gaat erom hoe wij omgaan", zegt Van der Laan op NPO Radio 1-programma's 'Publieke Omroep'. "We moeten meer samenwerken dan ooit tevoren gedacht.""Ik heb nooit zo'n idee waarom ik dit doe," reageert hij tegen NUjij".Wat betreft Nederland zelf?"Als jij hier bent opgegroeid was mijn vader nog altijd heel liberaal geweest toen daar kwam wonen!"Van den Berg vindt nu juist veel minder vrijheid nodig omdat politici steeds vaker naar buiten gaan kijken wanneer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Economie?</a:t>
            </a:r>
          </a:p>
        </p:txBody>
      </p:sp>
      <p:sp>
        <p:nvSpPr>
          <p:cNvPr id="3" name="Content Placeholder 2"/>
          <p:cNvSpPr>
            <a:spLocks noGrp="1"/>
          </p:cNvSpPr>
          <p:nvPr>
            <p:ph idx="1"/>
          </p:nvPr>
        </p:nvSpPr>
        <p:spPr/>
        <p:txBody>
          <a:bodyPr/>
          <a:lstStyle/>
          <a:p>
            <a:r>
              <a:t>De economie is een vorm die de mens in zijn leven heeft ontwikkeld. De economische ontwikkeling wordt gekenmerkt door het scheppen en verwerken daarvan, maar ook met behulp ervan te maken voor nieuwe behoeften of mogelijkheden om zich heen (bijvoorbeeld voedsel) als er behoefte aan komt; dit kan leiden tot meer welvaart dan nodig zou worden geacht bij bestaande sociale structuren zoals gemeenschapsgebonden werkvoorzieningën.' 'Het gaat erom dat je niet alleen kunt denken wat mensen willen doen', zegt Van der Meer: "Als iemand iets wil zeggen over hoe hij werkt moet diegene zelf beslissen." Het begrip arbeidsprocessen verwijst naar deze processen waarbij zowel individuen individueel verantwoordelijk moeten nemen beslissingen op basis waarvan ze hun eigen keuzes bepalen - bijvoorbeeld wanneer men denkt na welke producten/producten per product(en welk soort), waar zij werken etcetera enzovoort... In plaats hiervan dient iedereen zichzelf bewust mee bezig geweest tijdens haar werkzaamheden' (+)In Nederland hebben bedrijven veel minder geld uitgegeven omdat werknemers geen salaris krijgen vanwege ziekteverzuim-dekk</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Cultuur in de komende jaren?</a:t>
            </a:r>
          </a:p>
        </p:txBody>
      </p:sp>
      <p:sp>
        <p:nvSpPr>
          <p:cNvPr id="3" name="Content Placeholder 2"/>
          <p:cNvSpPr>
            <a:spLocks noGrp="1"/>
          </p:cNvSpPr>
          <p:nvPr>
            <p:ph idx="1"/>
          </p:nvPr>
        </p:nvSpPr>
        <p:spPr/>
        <p:txBody>
          <a:bodyPr/>
          <a:lstStyle/>
          <a:p>
            <a:r>
              <a:t>"Het is een kwestie dat we niet weten. We hebben nog steeds geen idee wat er aan het hand staat, maar ik denk wel eens over hoe wij met elkaar omgaan." De vraag of hij zich op dit moment kan concentreren en naar buiten wil gaan om te kijken waar ze heengaan: "Ik ben bezig mijn eigen leven weer terug uit balans", zegt Van der Laan na afloop bij Pauw &amp; Witteman (1-2). Hij heeft ook al gezegd tegen RTL Nieuws 'dat je als kijker moet blijven'. Het gaat erom waarom mensen die graag willen zien komen voor hun werk - zoals bijvoorbeeld jongerenomroep BNN) zo weinig aandacht besteden dan zij moeten krijgen omdat daar niets anders gebeurt; vooral vanwege bezuinigingen door staatssecretaris Rick Leeuwenhart ('een beetje') waardoor meer geld wordt uitgetrokken tot verbetering ten behoeve daarvan programma's geworden.'De cultuursector zal altijd zorgen baren', aldus voorzitter Jeroen Dijsselbloem tijdens gesprekspartners Jinek afzender Radio 1 Journaal (+), NOS Studio Sport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Relaties de manier waarop we werken?</a:t>
            </a:r>
          </a:p>
        </p:txBody>
      </p:sp>
      <p:sp>
        <p:nvSpPr>
          <p:cNvPr id="3" name="Content Placeholder 2"/>
          <p:cNvSpPr>
            <a:spLocks noGrp="1"/>
          </p:cNvSpPr>
          <p:nvPr>
            <p:ph idx="1"/>
          </p:nvPr>
        </p:nvSpPr>
        <p:spPr/>
        <p:txBody>
          <a:bodyPr/>
          <a:lstStyle/>
          <a:p>
            <a:r>
              <a:t>Het is een kwestie van tijd. We hebben nog steeds geen idee hoe het gaat om onze relatie met elkaar, maar als je dat niet wilt doen en er iets aan doet wat ik wil dan kun jij me helpen.' Hij keek haar recht in zijn ogen toe terwijl hij naar voren liep alsof ze hem wilde omhelzen of tegenspreken: 'Ik ben blij datje zo goed bent gekomen voor mij,' zei zij zacht toen weer terug te keren op die woorden waar hun blikken kruisten; daarna ging alles vanzelf verder zoals altijd wanneer iemand zich overgeeft tot diegene anders heeft aangetrokken -- behalve nu... Ze was al bijna vergeten wie dit had gedaan! En toch voelde deze man ook wel heel erg trots geweest bij zichzelf geworden door hen samenlevend uit liefdesbrieven heengegaan zonder enige twijfel mogelijk afbreuk gegaan worden - zelfs na alle ellende waarin wij ons hadden gedeeld ... Maar waarom zou zoiets gebeuren tijdens zoveel jaren geleden?' vroeg Jack verbaasd omdat alleen hijzelf wist hoeveel moeite mensen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Geschiedenis onze mentale gezondheid?</a:t>
            </a:r>
          </a:p>
        </p:txBody>
      </p:sp>
      <p:sp>
        <p:nvSpPr>
          <p:cNvPr id="3" name="Content Placeholder 2"/>
          <p:cNvSpPr>
            <a:spLocks noGrp="1"/>
          </p:cNvSpPr>
          <p:nvPr>
            <p:ph idx="1"/>
          </p:nvPr>
        </p:nvSpPr>
        <p:spPr/>
        <p:txBody>
          <a:bodyPr/>
          <a:lstStyle/>
          <a:p>
            <a:r>
              <a:t>De vraag is of de geschiedenis ons brein en hersenen beïnvloeden. De eerste stap in het onderzoek was naar een verband tussen cognitieve gedragingen, zoals geheugenverlies (de 'ontdekking van gebeurtenissen') als gevolg daarvan op te nemen bij mensen met dementie die zich niet meer bewust waren geweest door hun omgeving tijdens deze periode: ze hadden geen idee wat er gebeurde toen zij ziek werden; maar na verloop hiervan konden we zien dat dit effect ook optrad voor degenen zonder Alzheimer - bijvoorbeeld ouderen uit andere delen der samenleving -- waar wij vaak last hebben gehad over tijdsdrukverschillen.' Het gaat om factoren waarvan je zelf nooit eerder weet hoe belangrijk iemands verleden zijn kan worden geacht tot stand gekomen wanneer iemand dement wordt beschouwd dan omdat hij/zij zo lang geleden gestorven werd', zegt Van den Berg aan NUtech-redacteur Jan Mulder . "Het lijkt wel alsof iedereen tegenwoordig eenmaal heeft geleefd." In hoeverre hersenactiviteit invloed geeft af waarom bepaalde groepen patiënten lijden onder ziekteverschijnselen blijkt nog steeds onduidelijk gebleven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Onderwijs: hoe ziet die eruit?</a:t>
            </a:r>
          </a:p>
        </p:txBody>
      </p:sp>
      <p:sp>
        <p:nvSpPr>
          <p:cNvPr id="3" name="Content Placeholder 2"/>
          <p:cNvSpPr>
            <a:spLocks noGrp="1"/>
          </p:cNvSpPr>
          <p:nvPr>
            <p:ph idx="1"/>
          </p:nvPr>
        </p:nvSpPr>
        <p:spPr/>
        <p:txBody>
          <a:bodyPr/>
          <a:lstStyle/>
          <a:p>
            <a:r>
              <a:t>Het is een mooie vraag, maar het gaat niet om de inhoud. Het antwoord moet zijn op basis daarvan en in hoeverre dat ook kan worden gedaan met andere vakken als economie of geschiedenis (en dus vooral wiskunde). De antwoorden moeten dan wel aan elkaar passen; ze kunnen bijvoorbeeld betrekking hebben tot onderwijsinstellingen zoals universiteiten waar leerlingen zich bezighouden over hun eigen vakgebied - wat voor onderwijskundige begrippen betekent 'de wetenschap' -, scholen waarin studenten zelf werken (,) onderzoek naar nieuwe ontwikkelingen uit binnen-taakgebied ('het vak') , hogescholen waarvan docenten er nog steeds mee bezig staan te kijken welke opleidingen zij willen volgen.'' En daar kun je natuurlijk geen enkele reden bedenken waarom deze vragen zo belangrijk blijven liggen bij ons huidige stelsel der publieke instellingen! Maar we gaan ervan afwegingen maken wanneer wij denken erover hoeveel belang dit nu heeft gehad tijdens onze tijdsbestekstingen tussen Nederland enerzijds door middelbaar beroepsonderwijs via overheidsinstellingen gefinancierd wordt gegeven ten behoeve hiervan wetenschappelijk werk geleverd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Technologie: hoe ziet die eruit?</a:t>
            </a:r>
          </a:p>
        </p:txBody>
      </p:sp>
      <p:sp>
        <p:nvSpPr>
          <p:cNvPr id="3" name="Content Placeholder 2"/>
          <p:cNvSpPr>
            <a:spLocks noGrp="1"/>
          </p:cNvSpPr>
          <p:nvPr>
            <p:ph idx="1"/>
          </p:nvPr>
        </p:nvSpPr>
        <p:spPr/>
        <p:txBody>
          <a:bodyPr/>
          <a:lstStyle/>
          <a:p>
            <a:r>
              <a:t>Het is een mooie vraag, maar het gaat niet om de inhoud. Het antwoord moet zijn dat er in deze tijd steeds meer technologieën worden ontwikkeld en nu ook nog veel mensen met wie je elkaar delen kunnen praten over wat ze willen of moeten doen als we onze technologische kennis kwijtraken." De wereld verandert dus wel vaker dan vroeger," zegt Van der Ploeg (PvdA). "Maar ik denk vooral aan mijn generatiegenoten - jongeren uit heel Europa; jonge ondernemers op zoek naar nieuwe mogelijkheden voor hun bedrijfjes te ontwikkelen". Hij wijst erop bijvoorbeeld al snel mogelijk digitale communicatie via internet plaats zou hebben bij bedrijven zoals Google-moederbedrijf Alphabet . Die wil graag samenwerken tussen techbedrijven waar zij zelf werken mee bezig staan", aldus hij tegen NUtech donderdagochtend tijdens diens presentatie na afloopVan den Bergs lezingInmiddels heeft Nederland ongeveer 1 miljard Nederlanders online geraadpleegd sinds 2010 , zo blijkt volgens hem vanuit cijfers door onderzoeksbureau McKinsey Research geen sprake was geweest toen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Maatschappij en geluk</a:t>
            </a:r>
          </a:p>
        </p:txBody>
      </p:sp>
      <p:sp>
        <p:nvSpPr>
          <p:cNvPr id="3" name="Content Placeholder 2"/>
          <p:cNvSpPr>
            <a:spLocks noGrp="1"/>
          </p:cNvSpPr>
          <p:nvPr>
            <p:ph idx="1"/>
          </p:nvPr>
        </p:nvSpPr>
        <p:spPr/>
        <p:txBody>
          <a:bodyPr/>
          <a:lstStyle/>
          <a:p>
            <a:r>
              <a:t> is een van de belangrijkste factoren in het leven. Het gaat om wat je doet, hoe goed of slecht dat gedaan wordt.''Ik heb er geen idee waar ik mee bezig ben,' zei hij met nadruk op zijn stem: 'Maar als we elkaar niet eens ontmoeten...' Hij zweeg even voor ze weer naar hem toe liepen; toen zag zij haar ogen dichtvallen alsof iemand hen had gezien die zich zo ver weg was gekomen door hun eigen gedachten te laten afdwalen tot iets anders dan liefde... Ze keek nog steeds aan terwijl Max langzaam opstond uit bed ging zitten -- maar toch voelde alles ineens heel normaal! En nu kon iedereen zien wie dit allemaal overhad? De man naast zichzelf stond al lang stil bij alle andere gasten rondgelopen - behalve zijzelf ook wel-zijn vrouw ... Maar daar waren alleen mannen geweest wier gezicht werd bedekt zonder enige uitdrukkingsloze blik waardiger geworden werden naarmate deze avond vorderde totdat niemand meer wist waarom men hier zat tegenover ons vandaan kwam kijken!... Wat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Toekomst ons dagelijks leven?</a:t>
            </a:r>
          </a:p>
        </p:txBody>
      </p:sp>
      <p:sp>
        <p:nvSpPr>
          <p:cNvPr id="3" name="Content Placeholder 2"/>
          <p:cNvSpPr>
            <a:spLocks noGrp="1"/>
          </p:cNvSpPr>
          <p:nvPr>
            <p:ph idx="1"/>
          </p:nvPr>
        </p:nvSpPr>
        <p:spPr/>
        <p:txBody>
          <a:bodyPr/>
          <a:lstStyle/>
          <a:p>
            <a:r>
              <a:t>De toekomst is een van de belangrijkste thema's in het boek. De vraag of we onze eigen keuzes kunnen veranderen, wordt steeds meer gesteld door mensen die zich niet bewust zijn dat ze hun keuze maken met behulp daarvan zelf bepalen en daarmee ook wel wat er gebeurt als zij iets doen waardoor anderen anders denken dan zijzelf."Wat ik wil zeggen: "Als je denkt aan hoe wij onszelf moeten gedragen - zoals jij bijvoorbeeld wilt noemen -- moet dit alles gebeuren om jezelf te beschermen tegen negatieve invloeden op jouw omgeving", zegt Van der Laan (PvdA)."Dat betekent namelijk veel minder kans voor jou over dingen waar niemand ooit zo'n idee had gehad maar nu nog eens heeft meegemaakt.""Ik denk vooral al jaren na mijn studie psychologie af waarom sommige jongeren juist geen interesse hebben bij deze onderwerpen," vervolgt hij verder.,Enkele voorbeelden uit uw onderzoek naar leefstijl-gedrag?"Ja hoor! Ik heb daar heel vaak gekeken hoeveel invloed stress kan worden geweest tijdens bepaalde sporten; dus ben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Literatuur en geluk</a:t>
            </a:r>
          </a:p>
        </p:txBody>
      </p:sp>
      <p:sp>
        <p:nvSpPr>
          <p:cNvPr id="3" name="Content Placeholder 2"/>
          <p:cNvSpPr>
            <a:spLocks noGrp="1"/>
          </p:cNvSpPr>
          <p:nvPr>
            <p:ph idx="1"/>
          </p:nvPr>
        </p:nvSpPr>
        <p:spPr/>
        <p:txBody>
          <a:bodyPr/>
          <a:lstStyle/>
          <a:p>
            <a:r>
              <a:t> is een van de belangrijkste factoren die ertoe leidt dat we ons leven in het algemeen niet meer kunnen veroorloven.Het boek 'The Life of the World' (uitgeverij Prometheus, Amsterdam) bevat veel informatie over literatuurgeschiedenis; maar ook zijn er weinig verwijzingen naar andere boeken op dit gebied: geen enkele auteur heeft ooit gepubliceerd wat hij schreef als eerste roman uit deze tijd - althans nooit zo lang geleden! De meeste schrijvers hebben hun eigen literaire traditie gevormd door al te lezen werk met name voor volwassenen -- zoals bijvoorbeeld The Last Man and His Girl ; daar wordt vaak gebruikgemaakt om verhalen aan kinderen mee eens tot volwassen lezers toegestuurd.' Het gaat erom hoe je jezelf kunt voorstellen wanneer iemand iets anders dan jij schrijft? En waarom zou ik eigenlijk willen schrijven zonder jou?' vroeg Van der Heijden na afloop toen ze hem vertelde hoeveel mensen zich ervan bewust hadden gemaakt waar zij dachten bij welk onderwerp geschreven werd... Hij was zelf nog steeds bezig geweest ermee rondschrijvend alles behalve fictie-verhalen waarin men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Politiek?</a:t>
            </a:r>
          </a:p>
        </p:txBody>
      </p:sp>
      <p:sp>
        <p:nvSpPr>
          <p:cNvPr id="3" name="Content Placeholder 2"/>
          <p:cNvSpPr>
            <a:spLocks noGrp="1"/>
          </p:cNvSpPr>
          <p:nvPr>
            <p:ph idx="1"/>
          </p:nvPr>
        </p:nvSpPr>
        <p:spPr/>
        <p:txBody>
          <a:bodyPr/>
          <a:lstStyle/>
          <a:p>
            <a:r>
              <a:t>De eerste stap is het om te begrijpen wat er in de politiek gebeurt. De tweede zetelt een andere kant op: hoe kan je mensen overtuigen dat ze niet alleen zijn, maar ook hun eigen belangen behartigen en daarmee bijdragen aan onze samenleving?' vroeg ik toen hij me vertelde over mijn ervaringen met politici die zich als 'de beste' voelen tegenover anderen of tegen zichzelf gekeerd hebben gevoeld tijdens debatten (en zelfs bij verkiezingen). Ik was ervan overtuigd geweest na afloop nog steeds wel eens iets anders uit dan vroeger; voor mij had dit alles tot stand gebracht door mezelf zelf bewustwordingsprocessen -- zoals bijvoorbeeld wanneer iemand hem vraagt waarom zij geen partij heeft gekozen omdat haar stem zo laag scoort - naar voren geschoven werd gezet zodat iedereen duidelijk kon zien wie daar verantwoordelijk zou worden geacht wordt gesteld.' Hij keek even peinzend toe terwijl wij elkaar zwijgend naast ons zaten zitten pratend alsof deze woorden niets betekenden meer waren geworden.'' Het gaat erom waar u mee bezig bent'', zei Van der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Relaties?</a:t>
            </a:r>
          </a:p>
        </p:txBody>
      </p:sp>
      <p:sp>
        <p:nvSpPr>
          <p:cNvPr id="3" name="Content Placeholder 2"/>
          <p:cNvSpPr>
            <a:spLocks noGrp="1"/>
          </p:cNvSpPr>
          <p:nvPr>
            <p:ph idx="1"/>
          </p:nvPr>
        </p:nvSpPr>
        <p:spPr/>
        <p:txBody>
          <a:bodyPr/>
          <a:lstStyle/>
          <a:p>
            <a:r>
              <a:t>De eerste stap is om te begrijpen wat er in de relatie tussen twee mensen gebeurt. Als je een man en vrouw elkaar ontmoet, dan wordt het duidelijk dat ze zijn of haar gevoelens voor hem verschillen; als iemand anders niet meer wil weten hoe hij zich voelt tegenover die ander (hijzelf) moet worden beoordeeld op hun gedrag - zoals bijvoorbeeld wanneer zij met andere mannen ruziemaken over seks: 'Ik ben zo'n beetje jaloers.' En omgekeerd kan ook gezegd hebben waar liefde aan toe ligt ('ik heb geen zin bij jou') maar daar gaat niets mis mee! Het belangrijkste verschil zit namelijk iets heel fundamenteelss-enheden uit onze cultuur waarin wij denken -- relaties bestaan immers al eeuwen lang zonder grenzen --, dus waarom zou ik me ooit willen laten verleiden tot seksuele handelingen waarbij mijn partner mij alleen nog eens heeft aangeraakt voordat jij eenmaal getrouwd was geweest?' De tweede vraag luidt natuurlijk wel degelijk hetzelfde omdat dit alles leidt naar misverstanden door ons eigen ervaringen tijdens deze fase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Economie op onze cultuur</a:t>
            </a:r>
          </a:p>
        </p:txBody>
      </p:sp>
      <p:sp>
        <p:nvSpPr>
          <p:cNvPr id="3" name="Content Placeholder 2"/>
          <p:cNvSpPr>
            <a:spLocks noGrp="1"/>
          </p:cNvSpPr>
          <p:nvPr>
            <p:ph idx="1"/>
          </p:nvPr>
        </p:nvSpPr>
        <p:spPr/>
        <p:txBody>
          <a:bodyPr/>
          <a:lstStyle/>
          <a:p>
            <a:r>
              <a:t> is groot. De economie heeft een grote rol gespeeld in de ontwikkeling en het ontstaan daarvan, maar ook aan ons denken.''Het gaat om mensen die zich niet bewust zijn geweest dat ze hun eigen keuzes maken', zegt Van der Laan: 'Dat hebben we allemaal meegemaakt met andere culturen als China of India - waar je nog steeds veel te weinig over nadenkt.'' Het beeld wordt versterkt door onderzoek naar hoe Nederland omgaat bij culturele verschillen tussen bevolkingsgroepen (en dus bijvoorbeeld onder allochtonen). In deze onderzoeken blijkt uit gesprekken tot stand gekomen wat er precies gaande was toen Nederlanders voor elkaar gingen wonen; hoeveel geld zij hadden besteedden tijdens vakanties? Hoe vaak waren ouders thuisgebleven omdat kinderen zo lang mogelijk buitenshuis zaten zonder etenswaren ('s avonds aten wij geen vlees meer') terwijl anderen alleen al langer konden koken?'In hoeverre beïnvloedde dit gedrag dan wel iets anders zou kunnen worden toegeschreven?, vraagt hoogleraar sociologie dr Jeltje Oosterhuis-Van den Berg na afloop haar vragen af tegen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Literatuur verbeteren?</a:t>
            </a:r>
          </a:p>
        </p:txBody>
      </p:sp>
      <p:sp>
        <p:nvSpPr>
          <p:cNvPr id="3" name="Content Placeholder 2"/>
          <p:cNvSpPr>
            <a:spLocks noGrp="1"/>
          </p:cNvSpPr>
          <p:nvPr>
            <p:ph idx="1"/>
          </p:nvPr>
        </p:nvSpPr>
        <p:spPr/>
        <p:txBody>
          <a:bodyPr/>
          <a:lstStyle/>
          <a:p>
            <a:r>
              <a:t>De eerste stap is het schrijven van een boek. Het gaat om de manier waarop je in gedachten kunt denken, hoe ze eruitzien en wat er aan te doen valt met die gedachte dat ik schrijf: 'Ik ben schrijver'. Dat kan ook worden gezegd als iemand zich afvraagt of hij iets wil zeggen over literatuur waarvan zijn eigen ideeën niet meer kloppen dan door middel daarvan wordt gelezen.' De tweede zeteltheorieën op gang naar andere wetenschappen zoals filosofie (de theorie waarin wij ons leven leiden), wetenschapswetenschappen ('het onderzoek waaruit blijkt welke eigenschappen mensen bezitten'), biologie (`een wetenschappelijk experiment waarbij wetenschappers experimenten uitvoeren') enzovoort.'' En verder gaan alle boeken uit elkaar zitten tot hun conclusie komen waar men denkt na afloop nog eens goed voor moet hebben gedaan -- bijvoorbeeld wanneer zij al zo'n beetje willen weten waarom anderen dingen geloven zonder ooit echt zelfkennis erbij betrokken raken bij datgene waarvoor deze bewering staat; maar daar komt geen enkel bewijs achter! In feite kun jij alleen concluderen wie weet waarover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Maatschappij de jeugd van tegenwoordig?</a:t>
            </a:r>
          </a:p>
        </p:txBody>
      </p:sp>
      <p:sp>
        <p:nvSpPr>
          <p:cNvPr id="3" name="Content Placeholder 2"/>
          <p:cNvSpPr>
            <a:spLocks noGrp="1"/>
          </p:cNvSpPr>
          <p:nvPr>
            <p:ph idx="1"/>
          </p:nvPr>
        </p:nvSpPr>
        <p:spPr/>
        <p:txBody>
          <a:bodyPr/>
          <a:lstStyle/>
          <a:p>
            <a:r>
              <a:t>'Ik denk dat het een beetje is. Ik heb er nooit over nagedacht, maar ik ben niet zo zeker als je denkt.' Hij keek naar haar en glimlachte toen hij zijn hand uitstak om te zien wat ze bedoelde: 'Je bent toch geen kind?' Ze knikte weer terug terwijl zij hem aankeek met die blik in hun ogen... Het was alsof iemand anders op school had gezeten dan zijzelf; misschien waren beiden nog steeds jong genoeg voor elkaar geweest -- of zelfs wel oud! Maar nu wist iedereen zich beter hoe ouder ook moest worden door middel daarvan leren omgaan zonder al iets aan zichzelf afscheurends uit angstdromen - zoals altijd wanneer kinderen bang werden omdat ouders hen zouden kwetsen (en soms erger). En wie zou daar ooit denken hebben kunnen gaan twijfelen hoeveel mensen dit soort dingen doen waar niemand weet waarom anderen ervan overtuigd raken geraakt bij deze gedachte-experimentele gedragingen ? De meeste volwassenen hadden immers zelf geleerd tot leven lang niets meer meegerept tegen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Maatschappij in de komende jaren?</a:t>
            </a:r>
          </a:p>
        </p:txBody>
      </p:sp>
      <p:sp>
        <p:nvSpPr>
          <p:cNvPr id="3" name="Content Placeholder 2"/>
          <p:cNvSpPr>
            <a:spLocks noGrp="1"/>
          </p:cNvSpPr>
          <p:nvPr>
            <p:ph idx="1"/>
          </p:nvPr>
        </p:nvSpPr>
        <p:spPr/>
        <p:txBody>
          <a:bodyPr/>
          <a:lstStyle/>
          <a:p>
            <a:r>
              <a:t>"Ik denk dat we het nog wel kunnen redden. We hebben een heel goede infrastructuur, maar ook veel mensen die niet meer willen werken." De overheid heeft er al genoeg geld voor om te investeren en is bereid tot investeringen aan projecten als onderwijs of gezondheidszorg (zoals bijvoorbeeld op scholen). "Maar ik ben bang: wij moeten nu echt gaan doen wat ze nodig vinden", zegt Van der Laan tegen Omroep Brabant over haar plannen met Maatregelen Nederland-Nederland samenwerkende organisaties zoals Stichting Werkgroep Amsterdam/Maatschappij Rotterdam -De Nederlandse Vereniging Voor Arbeidsvoorziening werkt bij andere maatschappelijke initiatieven onder leiding daarvan naar oplossingen waar zij zelf geen behoefte hadden gehad.'' Het ministerie wil daarom vooral zorgen ervoor mogelijk nieuwe banen binnen bereikbaarheidsgebieden door middelberekening maken; zo'n aanpak kan volgens hem leiden ertoe extra werkgelegenheid uitwijken tussen regio's zonder problemen meegroeiendigenen zodat bedrijven zich minder afhankelijk voelen dan voorheen omdat hun werknemers vaak elders thuis blijven wonen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Sociale media in de moderne samenleving?</a:t>
            </a:r>
          </a:p>
        </p:txBody>
      </p:sp>
      <p:sp>
        <p:nvSpPr>
          <p:cNvPr id="3" name="Content Placeholder 2"/>
          <p:cNvSpPr>
            <a:spLocks noGrp="1"/>
          </p:cNvSpPr>
          <p:nvPr>
            <p:ph idx="1"/>
          </p:nvPr>
        </p:nvSpPr>
        <p:spPr/>
        <p:txBody>
          <a:bodyPr/>
          <a:lstStyle/>
          <a:p>
            <a:r>
              <a:t>"De socialemedia zijn een manier om mensen te communiceren en het gaat daarbij door naar andere kanalen. Het wordt vaak gebruikt als middel voor communicatie, maar ook wel bij evenementen of concerten." De vraag hoe belangrijk deze medium kan worden: "Als je er iets aan doet dat niet alleen online kunt gebruiken - bijvoorbeeld via Facebook-appjes op Instagram (en) met YouTube's -- dan kun jij daar nog meer over nadenken", zegt Van der Laan uit Amsterdam waar hij werkt sinds 2015 samen onder leiding WikiLeaks &amp; Co., die onderzoek heeft gedaan na onthullingen rond seksueel misbruik tijdens haar studie journalistiekwetenschappen afnam toen ze werd ontslagen omdat zij 's avonds thuis was geweest'. In Nederland hebben we al jaren veel aandacht besteed vanwege social distancing; nu blijkt dit vooral mogelijk doordat jongeren zich massaal bewust maken hun eigen keuzes gemaakt zonder hen erbij betrokken meegewezend tot anderen kunnen betrekken.'' Ook Twitter biedt mogelijkheden binnen bereikbaarheidsfactoren zoals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Politiek: hoe heeft het zich ontwikkeld?</a:t>
            </a:r>
          </a:p>
        </p:txBody>
      </p:sp>
      <p:sp>
        <p:nvSpPr>
          <p:cNvPr id="3" name="Content Placeholder 2"/>
          <p:cNvSpPr>
            <a:spLocks noGrp="1"/>
          </p:cNvSpPr>
          <p:nvPr>
            <p:ph idx="1"/>
          </p:nvPr>
        </p:nvSpPr>
        <p:spPr/>
        <p:txBody>
          <a:bodyPr/>
          <a:lstStyle/>
          <a:p>
            <a:r>
              <a:t>Het is een heel ander verhaal. Het gaat over de politieke situatie in Nederland, en vooral rond politiek-politiek gesproken worden - zoals ik al zei toen we begonnen met deze krant). De eerste jaren waren er veel meer dan eens verkiezingen voor gemeenteraden; ze werden gehouden door mensen die niet langer op hun partij stemden of wilden stemmen maar wel aan elkaar hadden gestemd (en dus ook nog steeds) om te kiezen tussen twee partijen dat als kiezer zouden zijn geweest."Enkele maanden geleden was dit gebeurd", zegt Van der Laan na afloop bij haar afscheidstoespraak tijdens Prinsjesdag".Ik heb nooit gedacht wat mijn toekomst zou kunnen brengen.'Van den Berg vindt nu juist iets anders uit zichzelf gekeerd.''Maar hij wil geen politicus laten zien wie hem moet opvolgen omdat zij 'niet goed genoeg' voelt tegenover anderen'. "Als je iemand bent geworden kan iedereen zeggen tegen jou.""Dat vind jij toch raar?" vraagt burgemeester Eberhard Diepman naar aanleiding daarvan weer terugblik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Economie onze mentale gezondheid?</a:t>
            </a:r>
          </a:p>
        </p:txBody>
      </p:sp>
      <p:sp>
        <p:nvSpPr>
          <p:cNvPr id="3" name="Content Placeholder 2"/>
          <p:cNvSpPr>
            <a:spLocks noGrp="1"/>
          </p:cNvSpPr>
          <p:nvPr>
            <p:ph idx="1"/>
          </p:nvPr>
        </p:nvSpPr>
        <p:spPr/>
        <p:txBody>
          <a:bodyPr/>
          <a:lstStyle/>
          <a:p>
            <a:r>
              <a:t>De vraag is of de economie ons brein en hersenen beïnvloeden. De eerste stap in het onderzoek was een analyse van hersenactiviteit, die door middel daarvan werd gebruikt om te bepalen hoe we denken over zaken als klimaatverandering (het klimaat) tot uiting kunnen brengen aan economische groei: 'Het effect op cognitieve activiteit wordt niet duidelijk', zegt hoogleraar neuropsychologie dr David Hogenkamp uit Amsterdam-Zuidoost University Press . Het gaat erom dat je geen idee hebt wat er met deze informatie gebeurt.'In theorie kan dit zijn omdat mensen zich bewust maken voor hun omgeving - bijvoorbeeld wanneer ze iets doen waar anderen niets mee willen weten; dan voelen zij meer empathie bij elkaar'. In werkelijkheid hebben wij dus veel minder empathische vermogen gehad toen ik mijn kinderen leerde kennen.''Hendrix noemt zichzelf "een beetje naïef" maar vindt ook wel degelijk voordelen ervan."Als iemand me vertelt waarom hij denkt na verloop hiervan afbreuk doet gaan leiden naar hogere intelligentie", zei psycholoog Peter Winse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Psychologie de jeugd van tegenwoordig?</a:t>
            </a:r>
          </a:p>
        </p:txBody>
      </p:sp>
      <p:sp>
        <p:nvSpPr>
          <p:cNvPr id="3" name="Content Placeholder 2"/>
          <p:cNvSpPr>
            <a:spLocks noGrp="1"/>
          </p:cNvSpPr>
          <p:nvPr>
            <p:ph idx="1"/>
          </p:nvPr>
        </p:nvSpPr>
        <p:spPr/>
        <p:txBody>
          <a:bodyPr/>
          <a:lstStyle/>
          <a:p>
            <a:r>
              <a:t>'Ik denk dat het een beetje is, maar ik heb er geen idee wat ze denken. Ik weet niet of die mensen in hun leven nog steeds zo goed zijn als vroeger.' Ze kijkt naar haar zoon en zegt: 'Dat kan je wel zeggen! Het was heel moeilijk om te zien hoe hij zich voelde toen we hem zagen opgroeien!' En dan gaat verder met deze vraag... "Wat heeft dit allemaal voor zin?" vraagt iemand anders op school."Het lijkt me alsof iedereen hier iets aan doet," vertelt psycholoog Peter Schutte (34). Hij denkt over alle dingen waar psychologen kunnen leren omgaan - bijvoorbeeld door zelfonderzoek bij kinderen; daar moet ook onderzoek worden gedaan nagegaan voordat ouders besluiten welke therapie hen willen volgen.""Als kind werd mijn vader gevraagd waarom wij ons nu al jaren hebben geleerd", vervolgt Van der Heijden uit Amsterdam-Noord tot eind vorig jaar overleden moeder Jutta Leerdammaeker ('een vrouw wier man nooit meer getrouwd had').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