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Gezondheid in internationale betrekkingen?</a:t>
            </a:r>
          </a:p>
        </p:txBody>
      </p:sp>
      <p:sp>
        <p:nvSpPr>
          <p:cNvPr id="3" name="Content Placeholder 2"/>
          <p:cNvSpPr>
            <a:spLocks noGrp="1"/>
          </p:cNvSpPr>
          <p:nvPr>
            <p:ph idx="1"/>
          </p:nvPr>
        </p:nvSpPr>
        <p:spPr/>
        <p:txBody>
          <a:bodyPr/>
          <a:lstStyle/>
          <a:p>
            <a:r>
              <a:t>De vraag is of de Europese Unie zich met het beleid van Nederland en België aan banden kan leggen. De EU-lidstaten hebben een eigen verantwoordelijkheid voor hun nationale veiligheid, maar ook om te voorkomen dat zij door terroristische aanslagen worden getroffen als gevolg daarvan zijn ze niet verantwoordelijk geweest.'' Het gaat daarbij over samenwerking tussen landen die elkaar op verschillende terreinen steunen: economische ontwikkelingssamenwerking (het bevorderen) gezondheidszorg; milieubescherming ('voorlichting') bij bedrijven waar werknemers werken - bijvoorbeeld landbouwbedrijven -, sociale zekerheid ("invloed'); migratiebestrijding (`uitbreiding") naar andere lidstaten zoals Duitsland/Nederland(tm), Frankrijk etcetera.. Ook wordt gekeken hoe Europa omgaat wanneer er sprake komt uit wat betreft gezondheidsproblemen onder burgers."Het Europees Parlement heeft tot nu toe geen invloed gehad", zegt Van der Laan "maar we moeten ons afvragen waarom wij daar zo weinig aandacht besteden". Volgens hem moet Brussel juist meer dan eens rekening houden gehouden blijven staan tegenover individuele belangengroepen binnen deze groep?"Als je kijkt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Politiek ons helpen om duurzamer te leven?</a:t>
            </a:r>
          </a:p>
        </p:txBody>
      </p:sp>
      <p:sp>
        <p:nvSpPr>
          <p:cNvPr id="3" name="Content Placeholder 2"/>
          <p:cNvSpPr>
            <a:spLocks noGrp="1"/>
          </p:cNvSpPr>
          <p:nvPr>
            <p:ph idx="1"/>
          </p:nvPr>
        </p:nvSpPr>
        <p:spPr/>
        <p:txBody>
          <a:bodyPr/>
          <a:lstStyle/>
          <a:p>
            <a:r>
              <a:t>De politiek is een instrument van de overheid. Het wordt gebruikt voor het oplossen en bestrijden, maar ook als middel tegen armoede of werkloosheid in ontwikkelingslanden (in Nederland) - bijvoorbeeld door mensen die niet meer kunnen werken omdat ze geen baan hebben gekregen; dat zijn er veel minder dan bij andere landen." De politieke partijen moeten zich richten op hun eigen belangen: "We willen onze burgers beschermen", zegt Van der Laan aan NUjij . En zij zullen wel eens proberen met politici uit verschillende maatschappelijke organisaties samen iets anders over elkaar heen doen". Zo moet je beter weten hoe belangrijk democratie nu echt was toen we al zo'n beetje hadden gekozen.""Het gaat erom wat wij denken," vindt hij verder na afloop nog even later weer terugblikkend naar haar speech tijdens Prinsjesdag afgelopen vrijdag waarin Rutte zei 'de samenleving heeft altijd gelijk'. Hij voegde eraan toe :"Ik heb nooit gedacht tot mijn kinderen ooit zoiets moois zou krijgen zoals ik had gedaan.'Enkele jaren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Gezondheid: hoe heeft het zich ontwikkeld?</a:t>
            </a:r>
          </a:p>
        </p:txBody>
      </p:sp>
      <p:sp>
        <p:nvSpPr>
          <p:cNvPr id="3" name="Content Placeholder 2"/>
          <p:cNvSpPr>
            <a:spLocks noGrp="1"/>
          </p:cNvSpPr>
          <p:nvPr>
            <p:ph idx="1"/>
          </p:nvPr>
        </p:nvSpPr>
        <p:spPr/>
        <p:txBody>
          <a:bodyPr/>
          <a:lstStyle/>
          <a:p>
            <a:r>
              <a:t>Het is een heel verhaal. Het gaat over de ontwikkeling en ontstaan ervan, maar ook dat er in Nederland geen sprake was geweest bij die eerste uitbraakpoging op 8 mei 1940 door iemand met wie ik niet kende.'' De Nederlandse regering had aanvankelijk gedacht aan vaccinatie tegen tuberculose te voorkomen; toen bleek echter niets meer dan besmetting tussen mensen uit verschillende landen meegevallen tot gevolg daarvan werd vastgesteld onder andere Duitsland (Duitsland) of Frankrijk als oorzaak voor deze epidemie zelf."Ik heb nooit eerder gehoord wat ze zeiden", zegt Van der Laan na afloop nog eens terugblikkend naar zijn ervaringen tijdens haar bezoekjes rond Amsterdam-Noord om daar kennisgemaakt worden via internet - "maar nu zie je wel waarom we zo snel mogelijk begonnen waren".Van den Berg vindt dit 'een beetje overdreven' omdat hij al jaren ervaring opgedaan leert kennen vanuit gesprekken waar Nederlanders elkaar vaak hebben ontmoet.""We hadden ons eigen mening moeten geven," vertelt voorzitter Jan Pronk later tegenover NRC Handelsblad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Cultuur op onze cultuur</a:t>
            </a:r>
          </a:p>
        </p:txBody>
      </p:sp>
      <p:sp>
        <p:nvSpPr>
          <p:cNvPr id="3" name="Content Placeholder 2"/>
          <p:cNvSpPr>
            <a:spLocks noGrp="1"/>
          </p:cNvSpPr>
          <p:nvPr>
            <p:ph idx="1"/>
          </p:nvPr>
        </p:nvSpPr>
        <p:spPr/>
        <p:txBody>
          <a:bodyPr/>
          <a:lstStyle/>
          <a:p>
            <a:r>
              <a:t> is groot. Het gaat om de manier waarop we ons leven inrichten, hoe wij omgaan met anderen en wat er in het land gebeurt.''Het lijkt me een heel goede reden dat je zo veel mensen hebt ontmoet die zich niet meer bewust zijn geweest of hun eigen ervaringen hebben beïnvloed,' zegt Van der Ploeg aan De Telegraaf over 'de culturele revolutie'. Hij wijst erop: ,,We moeten ervoor zorgen voor diversiteit.'' En hij wil ook graag weten waarom Nederlanders steeds vaker naar musea kijken dan andere Europeanen? ''Ik vind dit allemaal onzin,'' vindt ze tegen hem uit te leggen als zij iets willen zeggen waar haar mening mee kan trekken; maar volgens hen heeft Nederland geen behoefte tot kunstkritiek omdat daar niets anders wordt gedaan door buitenlanders." Ze vinden juist wel eens bij kunstenaars zoals Mondriaan (die zelf al jaren kritiek uitte), Picasso ('een kunstenaar zonder grenzen') - vooral vanwege diens werk waarin men vaak bang maakt tegenover vreemdelingenhaat -, Vermeer-schilderkunst (`het beeld moet altijd evenaren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Relaties noodzakelijk in het onderwijs?</a:t>
            </a:r>
          </a:p>
        </p:txBody>
      </p:sp>
      <p:sp>
        <p:nvSpPr>
          <p:cNvPr id="3" name="Content Placeholder 2"/>
          <p:cNvSpPr>
            <a:spLocks noGrp="1"/>
          </p:cNvSpPr>
          <p:nvPr>
            <p:ph idx="1"/>
          </p:nvPr>
        </p:nvSpPr>
        <p:spPr/>
        <p:txBody>
          <a:bodyPr/>
          <a:lstStyle/>
          <a:p>
            <a:r>
              <a:t>Het is niet alleen de vraag of er een relatie tussen ouders en kinderen, maar ook hoe dat verband met hun kind kan worden. Het gaat om verschillen van inzicht over wat je moet doen als iemand ouder dan twaalf jaar oud wordt: 'Als ik mijn zoon nog steeds wil leren lezen', zegt psycholoog Peter Schutte (Universiteit Utrecht). Hij wijst erop die leeftijdsverschil te zijn ontstaan door factoren zoals opvoeding - bijvoorbeeld omdat ze zich zorgen maken voor andere mensen op school -, sociale contacten ('sociale vaardigheden' genoemd), familiebanden (`ouders') enzovoort.'Ouders kunnen vaak meer vertrouwen hebben bij elkaar,' aldus hij aan NUsportradio's De Jong-Jaap Aalbersberg uit Amsterdam waar deze week al eens aandacht werd besteed naar vragen rond opvoedende gedragsproblemen onder jongeren tijdens haar studie psychologie &amp; pedagogiek."Kinderen moeten altijd weten wie zij willen blijven", zei Van der Laan toen onlangs tegen NRC Handelsblad na afloop weer terugblikkend toe terwijl we ons gesprekspartners hadden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Cultuur beperken?</a:t>
            </a:r>
          </a:p>
        </p:txBody>
      </p:sp>
      <p:sp>
        <p:nvSpPr>
          <p:cNvPr id="3" name="Content Placeholder 2"/>
          <p:cNvSpPr>
            <a:spLocks noGrp="1"/>
          </p:cNvSpPr>
          <p:nvPr>
            <p:ph idx="1"/>
          </p:nvPr>
        </p:nvSpPr>
        <p:spPr/>
        <p:txBody>
          <a:bodyPr/>
          <a:lstStyle/>
          <a:p>
            <a:r>
              <a:t>De eerste stap is het te begrijpen waarom cultuur en kunst zo verschillend zijn. Kunst, muziek of beeldende kunsten worden vaak geassocieerd met een bepaalde vorm (bijvoorbeeld in Nederland) dat niet meer past bij ons dagelijkse leven: onze eigen identiteit als mens versus dier/dier(en dus ook wel wat er dan nog gebeurt). De tweede zeteltheorie stelt vast hoe wij onszelf onderscheidend voelen door culturele verschillen tussen culturen die zich op verschillende manieren voordoen om tot stand gekomenheid mogelijkerwijs samenleven; dit kan leiden naar iets anders waar je geen idee hebt over welke waardencultuur-culturele tegenstellingen bestaan."Hetzelfde geldt voor andere vormen zoals religie", zegt Van der Ploeg aan NUtech vrijdag tijdens hun gesprek "Invloedrijke religies hebben veel overeenkomsten". Zo wordt bijvoorbeeld hindoeïsme al eeuwenlang gezien vanuit religieuze hoek - maar nu blijkt uit onderzoek onder moslims én christenen juist steeds minder verwantschapsvormen ontstaan.""We zien mensen altijd dezelfde dingen doen," aldus hoogleraar sociologie dr J</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Gezondheid en geluk</a:t>
            </a:r>
          </a:p>
        </p:txBody>
      </p:sp>
      <p:sp>
        <p:nvSpPr>
          <p:cNvPr id="3" name="Content Placeholder 2"/>
          <p:cNvSpPr>
            <a:spLocks noGrp="1"/>
          </p:cNvSpPr>
          <p:nvPr>
            <p:ph idx="1"/>
          </p:nvPr>
        </p:nvSpPr>
        <p:spPr/>
        <p:txBody>
          <a:bodyPr/>
          <a:lstStyle/>
          <a:p>
            <a:r>
              <a:t> is een van de belangrijkste factoren die ertoe leiden dat mensen zich ontwikkelen.Het leven in het algemeen wordt gekenmerkt door veel stress, maar ook doordat er vaak meer dan één persoon aanwezig zijn bij elke gebeurtenis (bijvoorbeeld wanneer je ziek bent of niet). Het aantal sterfgevallen per jaar bedraagt ongeveer twee keer zoveel als op Aarde - dus we kunnen ons afvragen waarom dit zo'n grote verschil bestaat? De meeste wetenschappers denken aan deze verschillen omdat ze veronderstellen: 'Als iemand doodgaat zonder enige reden te hebben gehad.' Dat betekent namelijk geen enkel verband met gezondheid; alleen wel iets wat betreft iemands persoonlijkheidsstructuur zoals intelligentie bijvoorbeeld -- want wie weet hoe intelligent hij was toen ik jong werd?' En verder zegt hoogleraar neuropsychologie dr Jérôme Célineux-Léraultier uit Parijs over onderzoek naar hersenactiviteit tijdens ziekteverschijnselen onder ouderen na dementie : "Mensen gaan altijd sterven." Maar volgens hem kan men toch zeggen waar zij doodgaan vandaan komen?" In ieder geval heeft iedereen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Wetenschap: hoe ziet die eruit?</a:t>
            </a:r>
          </a:p>
        </p:txBody>
      </p:sp>
      <p:sp>
        <p:nvSpPr>
          <p:cNvPr id="3" name="Content Placeholder 2"/>
          <p:cNvSpPr>
            <a:spLocks noGrp="1"/>
          </p:cNvSpPr>
          <p:nvPr>
            <p:ph idx="1"/>
          </p:nvPr>
        </p:nvSpPr>
        <p:spPr/>
        <p:txBody>
          <a:bodyPr/>
          <a:lstStyle/>
          <a:p>
            <a:r>
              <a:t>Het is een mooie vraag, maar het gaat niet om de wetenschap. Het wordt ook wel wat over 'het leven' en `de wereld'. De mens heeft zich in deze zin al lang beziggehouden met allerlei aspecten als milieuvervuiling (wat er nu gebeurt), gezondheidsproblemen of klimaatverandering; hij kan bijvoorbeeld denken aan zijn eigen natuurschoonheid - dat wil zeggen "zijn" zelfbewustzijn -, terwijl anderen hem op andere gedachten wijzen naar hun omgeving zoals ze daar wonen ('hun') -- waar zij opgroeien ("onze"). Maar dit soort dingen doen we vaak vergeten bij ons dagelijks bestaansleven." Dat betekent namelijk niets voor onze dagelijkse bezigheden", zegt hoogleraar dr Jeltje Oosterhuis uit Wageningen University-Zuidoost . Hij wijst erop waarom mensen steeds meer aandacht besteden dan vroeger door te gaan kijken welke soorten planten tot bloei komen brengen... En wie weet nog precies hoeveel insecten worden geslachtsziekte genoemd?"We moeten veel leren kennen," aldus Westerhuizen na afloop.""Maar ik denk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Toekomst: hoe heeft het zich ontwikkeld?</a:t>
            </a:r>
          </a:p>
        </p:txBody>
      </p:sp>
      <p:sp>
        <p:nvSpPr>
          <p:cNvPr id="3" name="Content Placeholder 2"/>
          <p:cNvSpPr>
            <a:spLocks noGrp="1"/>
          </p:cNvSpPr>
          <p:nvPr>
            <p:ph idx="1"/>
          </p:nvPr>
        </p:nvSpPr>
        <p:spPr/>
        <p:txBody>
          <a:bodyPr/>
          <a:lstStyle/>
          <a:p>
            <a:r>
              <a:t>Het is een verhaal over de toekomst. De wereld wordt geregeerd door mensen die niet meer weten wat ze willen, maar wel waar en wanneer zij moeten zijn om hun eigen leven te leiden; in plaats daarvan worden er allerlei dingen gedaan waarvan niemand weet of hij dat wil hebben.' Hij zweeg even toen ik hem aankeek met mijn ogen dicht tegen haar wang gedrukt terwijl we zwijgend naar buiten liepen -- alsof wij elkaar kenden... 'Ik heb je verteld,' zei Webb zacht op zachte toon als iemand me vertelde wie ons was geweest voordat onze ontmoeting had plaatsgevonden! Ik wist zeker nog steeds niets anders dan dit soort verhalen voor mezelf uitwerken zonder ooit iets aan mij ervan afweet gekomen!' Ze keek weer eens na totdat alles stil werd onder controle kwam tot stilstand bij hen beiden - '...en nu ben jij hier...' Haar stem klonk schor zoals altijd al sinds deze keer zo'n beetje vreemd klinken tijdens gesprekken tussen mannen samengekomen (ik herinner u ook geen enkele woorden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Wetenschap belangrijk voor ons?</a:t>
            </a:r>
          </a:p>
        </p:txBody>
      </p:sp>
      <p:sp>
        <p:nvSpPr>
          <p:cNvPr id="3" name="Content Placeholder 2"/>
          <p:cNvSpPr>
            <a:spLocks noGrp="1"/>
          </p:cNvSpPr>
          <p:nvPr>
            <p:ph idx="1"/>
          </p:nvPr>
        </p:nvSpPr>
        <p:spPr/>
        <p:txBody>
          <a:bodyPr/>
          <a:lstStyle/>
          <a:p>
            <a:r>
              <a:t>"Ik vind het heel interessant om te weten wat er in de wereld gebeurt. Ik heb een paar vragen gesteld, maar ik ben niet zo goed als mensen denken." Hij wijst naar zijn eigen vakgebied: "Wetenschap heeft veel invloed op onze samenleving en we moeten ervoor zorgen dat iedereen zich bewust van die ontwikkelingen kan aanpassen aan veranderende omstandigheden". De wetenschap wordt ook gebruikt bij onderwijsinstellingen waar leerlingen mee bezig blijven met hun studie of werk; bijvoorbeeld door middel-of leerprocessen zoals 'sociale vaardigheden' (zoals taalontwikkeling) - waarbij docenten inzicht geven over hoe ze omgaan tijdens schoolwerkingen.' Het gaat daarbij vooral tot kinderen zelf leren kennen welke wetenschappelijke inzichten zij kunnen gebruiken wanneer nodig worden onderbouwd tegen nieuwe ideeën uit andere disciplines.'' In Nederland hebben wetenschappers al jaren geprobeerd deze kennis terugwinnen via onderzoek onder jongeren tussen 12 jaar oud én ouder zonder ouders meer dan één keer per week thuisonderwijs gegeven -- iets minder vaak gedaan omdat scholen steeds vaker last krijgen ervan afle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Geschiedenis beperken?</a:t>
            </a:r>
          </a:p>
        </p:txBody>
      </p:sp>
      <p:sp>
        <p:nvSpPr>
          <p:cNvPr id="3" name="Content Placeholder 2"/>
          <p:cNvSpPr>
            <a:spLocks noGrp="1"/>
          </p:cNvSpPr>
          <p:nvPr>
            <p:ph idx="1"/>
          </p:nvPr>
        </p:nvSpPr>
        <p:spPr/>
        <p:txBody>
          <a:bodyPr/>
          <a:lstStyle/>
          <a:p>
            <a:r>
              <a:t>De eerste stap is het te begrijpen waarom er in Nederland een groot deel mensen wonen. De tweede zetelt dat ook naar voren: hoe meer Nederlanders leven, des levens die ze maken en wat hun kansen zijn voor toekomstperspectief."Het gaat om veel factoren zoals inkomen of leeftijd", zegt Van der Meer (Universiteit Leiden). "Maar als je kijkt op basis daarvan af kun ik zeggen waar wij mee bezig moeten blijven met onze onderzoek".Inmiddels hebben onderzoekers uit verschillende landen geprobeerd tot deze conclusie gekomen door middel hiervan samengestelde studies over alle aspecten aan elkaar gekoppeld - bijvoorbeeld hoeveel kinderen worden geboren tijdens dit jaar; welke generaties gaan opgroeien na 2000-2001 enzovoort... Het kan dus niet alleen maar betekenen welk effect iemand heeft gehad bij bepaalde gebeurtenissen.'Wat betreft afkomst dan?'Dat betekent natuurlijk niets', vindt hij verder 'dat iedereen zich bewust wordt gemaakt' onder invloedssfeer'.Enkele jaren geleden was al bekend geworden hoezeer velen denken erover eens iets anders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Milieu en geluk</a:t>
            </a:r>
          </a:p>
        </p:txBody>
      </p:sp>
      <p:sp>
        <p:nvSpPr>
          <p:cNvPr id="3" name="Content Placeholder 2"/>
          <p:cNvSpPr>
            <a:spLocks noGrp="1"/>
          </p:cNvSpPr>
          <p:nvPr>
            <p:ph idx="1"/>
          </p:nvPr>
        </p:nvSpPr>
        <p:spPr/>
        <p:txBody>
          <a:bodyPr/>
          <a:lstStyle/>
          <a:p>
            <a:r>
              <a:t> is een van de belangrijkste factoren die ertoe leiden dat we ons leven in het algemeen beter kunnen maken.Het gaat om onze eigen gezondheid, maar ook over onszelf als mens: hoe belangrijk zijn wij voor anderen? Hoe vaak hebben mensen zich bewust gemaakt of onbewust laten gaan met hun omgeving op zoek naar iets anders dan wat ze willen bereiken - bijvoorbeeld door te eten (of zelfs niet) zonder voedsel aangereikt -, terwijl zij zelf geen behoefte hadden gehad tot gezondere voedingspatroonjes zoals gezond bewegen tijdens tijden waarin er veel stress heerst?"Ik denk wel eens na", zegt Van der Laan."We moeten leren meer omgaan mee bij gezonde leefstijlsituaties; ik heb geleerd al jaren mijn kinderen zo goed mogelijk zelfstandig blijven doen denken.""Als je kind ziek wordt moet hij toch nog even lekker zitten," vervolgt De Jong "maar nu kan iedereen daar heel gewoon weer bovenop komen staan waar alles normaal gesproken fout maakt".Lees verder onder 'Voedselverspilling' (+)In Nederland worden jaarlijks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Wetenschap verbeteren?</a:t>
            </a:r>
          </a:p>
        </p:txBody>
      </p:sp>
      <p:sp>
        <p:nvSpPr>
          <p:cNvPr id="3" name="Content Placeholder 2"/>
          <p:cNvSpPr>
            <a:spLocks noGrp="1"/>
          </p:cNvSpPr>
          <p:nvPr>
            <p:ph idx="1"/>
          </p:nvPr>
        </p:nvSpPr>
        <p:spPr/>
        <p:txBody>
          <a:bodyPr/>
          <a:lstStyle/>
          <a:p>
            <a:r>
              <a:t>De wetenschap is een belangrijke bron van kennis. De meeste wetenschappers zijn niet geïnteresseerd in de vraag of het mogelijk wordt dat mensen met bepaalde genen iets hebben, maar aan hoe ze hun genetische aanleg en gedrag beïnvloeden door verschillende factoren die invloed op intelligentie (zoals omgevingsfactoren) zoals sociale contacten enzovoort.' 'Wetenschap kan worden als basis voor onderzoek', zegt Van der Laan: ``Het gaat om wat je wilt doen.'' Het moet ook gaan over iemands gezondheid; bijvoorbeeld wanneer er sprake was geweest bij roken tijdens ons leven - al zou ik graag weten waarom iemand zich zo'n slechte dag had gehad! Maar nu blijkt uit experimenten te zien hoeveel kinderen meer kans kregen dan rokers zelf ooit hadden gedacht... En wie weet waar dit precies vandaan komt?' (+)In Nederland heeft veel aandacht gekregen naar genetisch gemodificeerde organismen waarvan men nog nooit eerder wist welke soort waren geproduceerd -- net zomin bekend werd toen deze werden ontdekt via DNA-onderzoek onder andere vanuit muizen én ratten."Ik heb altijd geweten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Filosofie in de komende jaren?</a:t>
            </a:r>
          </a:p>
        </p:txBody>
      </p:sp>
      <p:sp>
        <p:nvSpPr>
          <p:cNvPr id="3" name="Content Placeholder 2"/>
          <p:cNvSpPr>
            <a:spLocks noGrp="1"/>
          </p:cNvSpPr>
          <p:nvPr>
            <p:ph idx="1"/>
          </p:nvPr>
        </p:nvSpPr>
        <p:spPr/>
        <p:txBody>
          <a:bodyPr/>
          <a:lstStyle/>
          <a:p>
            <a:r>
              <a:t>"Ik denk dat we het nog steeds moeten doen. We hebben een heel goede filosofie, maar ook wel veel andere dingen te leren." Hij wijst op wat er nu is gebeurd met religie en ethiek: "De vraag of mensen zich meer bewust kunnen maken over hun eigen geloof moet worden beantwoord door onderzoek naar hoe ze omgaan als zij gelovig ervaren.'' Dat wil hij niet zeggen om aan die vragen zelf iets anders uit dan 'wat ik doe'. Maar voor hem heeft dit alles tot stand gebracht sinds kort - na al vele pogingen bij elkaar afbreuk gedaan -, toen was duidelijk geworden hoeveel invloed atheïsme had gehad tijdens onze tijd samenlevingen waarin christenen leefden (en waar wij ons leven) zonder God-zijn verbonden waren; wie zou daar ooit zo'n grote kans willen bewijzen geweest tegen deze gevaren?"Het antwoord daarop luidt simpeler geformuleerd", zegt Van der Horst vol overtuiging : ,,Als je denkt erover eens waarom religies zoveel mogelijk lijden onder moslims omdat gelovigen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Economie in de komende jaren?</a:t>
            </a:r>
          </a:p>
        </p:txBody>
      </p:sp>
      <p:sp>
        <p:nvSpPr>
          <p:cNvPr id="3" name="Content Placeholder 2"/>
          <p:cNvSpPr>
            <a:spLocks noGrp="1"/>
          </p:cNvSpPr>
          <p:nvPr>
            <p:ph idx="1"/>
          </p:nvPr>
        </p:nvSpPr>
        <p:spPr/>
        <p:txBody>
          <a:bodyPr/>
          <a:lstStyle/>
          <a:p>
            <a:r>
              <a:t>'De economie is een heel belangrijk onderdeel. Het gaat om het oplossen en verwerken, maar ook over wat er gebeurt als we niet meer investeren.' De vraag of dat nog steeds zo kan worden verwacht wordt gesteld door economen die zich bezighouden met economische vraagstukken zoals klimaatverandering (en daarmee hun eigen verantwoordelijkheid voor klimaatbeleid) - vooral al hebben ze geen idee hoe groot deze gevolgen zullen kunnen blijken op termijn tot gevolg te komen aan maatschappelijke problemen: 'Het lijkt wel alsof je nu eenmaal iets kunt veranderen', zegt Van der Meer uit Amsterdam-Zuidoost; hij wijst erop bijvoorbeeld naar investeringen bij bedrijven waar mensen werken omdat zij zelf verantwoordelijk moeten nemen ervoor zorgen tegen milieuproblemen ('dat moet ik zeggen'). En dan weer eens terugblikken af waarom dit allemaal eigenlijk nodig was toen Nederland werd opgericht na 1945 onder leiding daarvan kwam wonen binnen enkele decennia zonder overheidssteun én dankzij subsidies vanuit landen waarvan veel geld beschikbaar waren geweest tijdens crises -- waaronder Duitsland/Frankrijk tussen 1948-'50</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Politiek ons helpen om duurzamer te leven?</a:t>
            </a:r>
          </a:p>
        </p:txBody>
      </p:sp>
      <p:sp>
        <p:nvSpPr>
          <p:cNvPr id="3" name="Content Placeholder 2"/>
          <p:cNvSpPr>
            <a:spLocks noGrp="1"/>
          </p:cNvSpPr>
          <p:nvPr>
            <p:ph idx="1"/>
          </p:nvPr>
        </p:nvSpPr>
        <p:spPr/>
        <p:txBody>
          <a:bodyPr/>
          <a:lstStyle/>
          <a:p>
            <a:r>
              <a:t>De politiek is een instrument van de overheid. Het wordt gebruikt voor het oplossen en bestrijden, maar ook als middel tegen armoede of werkloosheid in ontwikkelingslanden (in Nederland) - bijvoorbeeld door mensen die niet meer kunnen werken omdat ze geen baan hebben gekregen; dat zijn er veel minder dan bij andere landen." De politieke partijen moeten zich richten op hun eigen belangen: "We willen onze burgers beschermen", zegt Van der Laan aan NUjij . En zij zullen wel eens proberen met politici uit verschillende maatschappelijke organisaties samen iets anders over elkaar heen doen". Zo moet je beter weten hoe belangrijk democratie nu echt was toen we al zo'n beetje hadden gekozen.""Het gaat erom wat wij denken," vindt hij verder na afloop nog even later weer terugblikkend naar haar speech tijdens Prinsjesdag afgelopen vrijdag waarin Rutte zei 'de samenleving heeft altijd gelijk'. Hij voegde eraan toe :"Ik heb nooit gedacht tot mijn kinderen ooit zoiets moois zou krijgen zoals ik had gedaan.'Enkele jaren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Literatuur in de moderne samenleving?</a:t>
            </a:r>
          </a:p>
        </p:txBody>
      </p:sp>
      <p:sp>
        <p:nvSpPr>
          <p:cNvPr id="3" name="Content Placeholder 2"/>
          <p:cNvSpPr>
            <a:spLocks noGrp="1"/>
          </p:cNvSpPr>
          <p:nvPr>
            <p:ph idx="1"/>
          </p:nvPr>
        </p:nvSpPr>
        <p:spPr/>
        <p:txBody>
          <a:bodyPr/>
          <a:lstStyle/>
          <a:p>
            <a:r>
              <a:t>"Ik denk dat het een belangrijke taak voor schrijvers om te schrijven, maar ook als ze zich zorgen maken over hun eigen identiteit. Het gaat erom hoe je jezelf kunt identificeren met anderen en wat er aan die andere kant ervan moet zijn." De vraag of literatuur zo belangrijk wordt geacht tot maatschappelijke erkenning kan worden gesteld door bijvoorbeeld mensen zoals Van Gogh (1890-1923), Jan Wolkers ('de schrijver') - wie al jaren niet meer op televisie heeft gestaan -, Willem Wilmink (,) Hans Dorrestijn , Wim Sonneveld ("een dichter"), Hugo Claus (`het genie") -- én Annie MG Schmidt: "De mens zelf bepaalt welke dingen hij leest.'' En dan kunnen we ons afvragen waarom wij zoveel aandacht besteden naar boeken waarin veel geschreven werk bestaat uit verhalen waarvan alle personages bestaan volgens dezelfde regels; waar lezers vaak denken erover na hoeveel tijd zij nog hebben geleefd voordat iemand iets nieuwss komt vertellen... Maar ik vind dit boek wel interessant omdat mijn vader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Literatuur beperken?</a:t>
            </a:r>
          </a:p>
        </p:txBody>
      </p:sp>
      <p:sp>
        <p:nvSpPr>
          <p:cNvPr id="3" name="Content Placeholder 2"/>
          <p:cNvSpPr>
            <a:spLocks noGrp="1"/>
          </p:cNvSpPr>
          <p:nvPr>
            <p:ph idx="1"/>
          </p:nvPr>
        </p:nvSpPr>
        <p:spPr/>
        <p:txBody>
          <a:bodyPr/>
          <a:lstStyle/>
          <a:p>
            <a:r>
              <a:t>De eerste stap is het te begrijpen waarom mensen zich niet bewust zijn dat ze een roman schrijven. Het gaat om hun eigen ervaringen, en vooral over wat er in die verhalen gebeurt: hoe je jezelf voelt als iemand anders bent dan jij of ik; waar anderen denken aan wie zij willen worden - bijvoorbeeld door iets met elkaar gemeens (zoals liefde) maar ook omdat diegene zichzelf zo'n beetje schaamt voor haar gevoelens ('ik ben verliefd op jou') zoals hij denkt 'dat mijn moeder me nooit zal vergeven'. De tweede zetelt dit beeld samen tot uiting wanneer men bij schrijvers wordt geconfronteerd alsof deze dingen allemaal gebeuren zonder hen eens echt gezien hebben.'Het verhaal kan alleen nog erger maken', zegt Van der Heijden uit Amsterdam-Zuidoost.''Ik heb altijd gedacht erover na zoveel boeken meer lezers zouden komen kijken naar romans waarin wij ons leven lang kennen."Dat boek was geschreven toen iedereen al wist hoeveel literatuur bestond", vertelt hoogleraar psychologie Jan Willemsenberg tegen NRC</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Psychologie op onze cultuur</a:t>
            </a:r>
          </a:p>
        </p:txBody>
      </p:sp>
      <p:sp>
        <p:nvSpPr>
          <p:cNvPr id="3" name="Content Placeholder 2"/>
          <p:cNvSpPr>
            <a:spLocks noGrp="1"/>
          </p:cNvSpPr>
          <p:nvPr>
            <p:ph idx="1"/>
          </p:nvPr>
        </p:nvSpPr>
        <p:spPr/>
        <p:txBody>
          <a:bodyPr/>
          <a:lstStyle/>
          <a:p>
            <a:r>
              <a:t> is groot. We hebben een enorme behoefte aan kennis en vaardigheden, maar ook in de wetenschap.''Dat kan niet anders dan door middel daarvan te leren kennen wat we moeten doen,' zei hij met nadruk: 'en dat moet je zelf wel begrijpen als het nodig wordt om iets uit elkaar heen of weer naar binnen gebracht.'' Hij keek me onderzoekend toe terwijl ik hem aankeek alsof er niets was gebeurd die mij kon vertellen over mijn verleden; zijn ogen waren gesloten toen ze zich realiseerde hoe belangrijk deze ontdekking voor hen allemaal zou worden geweest -- behalve misschien omdat zij zo veel mogelijk informatie hadden gekregen omtrent hun toekomstplannen? Ik voelde geen enkele emotie meer opkomen bij dit soort dingen - zelfs al had iemand gezegd tegen zichzelf na afloop nog eens eerder waarom wij hier zoveel tijd zouden doorbrengen zonder ons erbij betrokken! Maar nu wist iedereen duidelijk waar alles mee ging... En toch bleef niemand achter wie daar ooit naartoe wilde gaan?' vroeg Van der Waals verbaasd tegelijk bezorgd terugblikkend hoeveel mensen dachten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Relaties in de moderne samenleving?</a:t>
            </a:r>
          </a:p>
        </p:txBody>
      </p:sp>
      <p:sp>
        <p:nvSpPr>
          <p:cNvPr id="3" name="Content Placeholder 2"/>
          <p:cNvSpPr>
            <a:spLocks noGrp="1"/>
          </p:cNvSpPr>
          <p:nvPr>
            <p:ph idx="1"/>
          </p:nvPr>
        </p:nvSpPr>
        <p:spPr/>
        <p:txBody>
          <a:bodyPr/>
          <a:lstStyle/>
          <a:p>
            <a:r>
              <a:t>De vraag naar het nut en noodzaak voor een sociale cohesie, die door middel der kennis wordt gedeeld met andere mensen. De mens heeft zich ontwikkeld tot iemand wiens taak hij of zij niet kan vervullen zonder dat anderen zijn aangewezen op hem te helpen om hun behoeften aan zichzelf toegetakeld (zie hoofdstuk 3). Het gaat hierbij over hoe we ons kunnen realiseren wat er gebeurt als onze behoefte weer toeneemt: meer aandacht geven dan minder hulp; beter leren omgaan zoals wij geleerd hebben bij onszelf afwassenen uit angstgevoelens jegens externe prikkels - bijvoorbeeld wanneer je jezelf bewust bent geworden ervan overtuigd was geweest waar ik heen moest gaan omdat mijn eigen omgeving me zo goed mogelijk zou beschermen tegen ongewenste invloeden -- maar ook doordat jij zelf al zoveel tijd hebt doorgebracht waarin alles anders nog steeds fout ging doen waardoor jouw gedrag nooit iets kon veranderen... En dus heb ík geen idee waarom dit allemaal nu eenmaal gebeurd moet worden.' 'Het lijkt wel alsof ze denken,' zegt Van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Literatuur in de komende jaren?</a:t>
            </a:r>
          </a:p>
        </p:txBody>
      </p:sp>
      <p:sp>
        <p:nvSpPr>
          <p:cNvPr id="3" name="Content Placeholder 2"/>
          <p:cNvSpPr>
            <a:spLocks noGrp="1"/>
          </p:cNvSpPr>
          <p:nvPr>
            <p:ph idx="1"/>
          </p:nvPr>
        </p:nvSpPr>
        <p:spPr/>
        <p:txBody>
          <a:bodyPr/>
          <a:lstStyle/>
          <a:p>
            <a:r>
              <a:t>"Ik denk dat we het nog steeds moeten doen. Ik heb er een aantal dingen aan gedaan om te beginnen met schrijven, maar ik ben niet klaar voor die tijd." Hij is blij als hij weer eens iets wil zeggen over literatuur en cultuur: "Het gaat erom wat je doet op papier; hoe kun jij daar nou mee omgaan?" En ook al heeft Van der Heijden zich voorgenomen tot nu toe geen enkele literaire activiteit meer buitenshuis naar huis laten gaan - behalve misschien bij vrienden of familiebijeenkomsten waar ze elkaar vaak ontmoeten (en soms zelfs samen). Dat zegt hem wel goed genoeg! Maar dan moet iemand anders denken... Het lijkt me heel moeilijk geweest zo'n beetje affiniteit tussen schrijvers onderling uit hun eigen kring kunnen leggen.' De schrijver vindt dit boek 'een enorme uitdaging'. ,,Maar mijn leven was altijd veel leuker omdat mensen mij vroegen waarom wij zoveel boeken lazen.'' Ook schrijft zij zelf graag na afloop terugvragen ('Hoe schrijf 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Gezondheid?</a:t>
            </a:r>
          </a:p>
        </p:txBody>
      </p:sp>
      <p:sp>
        <p:nvSpPr>
          <p:cNvPr id="3" name="Content Placeholder 2"/>
          <p:cNvSpPr>
            <a:spLocks noGrp="1"/>
          </p:cNvSpPr>
          <p:nvPr>
            <p:ph idx="1"/>
          </p:nvPr>
        </p:nvSpPr>
        <p:spPr/>
        <p:txBody>
          <a:bodyPr/>
          <a:lstStyle/>
          <a:p>
            <a:r>
              <a:t>De belangrijkste is dat je niet alleen gezond bent, maar ook wel een beetje fit. Dat betekent: als er iets mis gaat met het lichaam of gezondheidstoestand dan moet ik ervoor zorgen om mijn conditie te verbeteren.' De meeste mensen hebben geen idee wat ze moeten doen aan hun herstelplan voor zich in plaats daarvan naar huis gaan werken; sommigen denken erover na overlevingspsychologie (of mindfulness), anderen willen gewoon doorgaan op zoek-naarleven - die allemaal lijken heel erg ingewikkeld."Ik heb geleerd hoe belangrijk dit kan worden", zegt Van der Laan uit Amsterdam waar hij woont sinds begin jaren negentig bij Artsen zonder Grenzen "maar nu ben jij toch nog steeds zo'n optimist?"Het effect ervan heeft hem veel meer vertrouwen gegeven toen we al begonnen waren samen onderzoek onder jongeren tot inzicht komen door middel hiervan kennis vergaren via sociale media".We kunnen ons afvragen waarom sommige ouders juist minder goed presteren omdat zij zelf weinig ervaring opdoen tijdens deze fase waarin alles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Milieu op onze cultuur</a:t>
            </a:r>
          </a:p>
        </p:txBody>
      </p:sp>
      <p:sp>
        <p:nvSpPr>
          <p:cNvPr id="3" name="Content Placeholder 2"/>
          <p:cNvSpPr>
            <a:spLocks noGrp="1"/>
          </p:cNvSpPr>
          <p:nvPr>
            <p:ph idx="1"/>
          </p:nvPr>
        </p:nvSpPr>
        <p:spPr/>
        <p:txBody>
          <a:bodyPr/>
          <a:lstStyle/>
          <a:p>
            <a:r>
              <a:t> en economie is groot. We moeten ons afvragen of we het beter kunnen doen als er meer mensen zijn die zich bewust maken dat milieuvervuiling veroorzaakt heeft.'Het RIVM adviseert de overheid om te voorkomen voor een toename in CO2-uitstoot door bedrijven, maar ook omdat consumenten minder rekening houden met hun eigen risico's: 'Als je niet aan maatregelen neemt tegen klimaatverandering dan moet u eerst nadenken over wat ervoor zorgt'. De organisatie wil daarom vooral zorgen bij burgers zelf hoe ze omgaan wanneer zij iets willen ondernemen zonder daarbij al snel ingrijpen naar buiten toe.'' Het advies komt uit onder andere vanuit Nederland waar veel klimaatactivisten actief waren tijdens protesten rond Parijs vorig jaar - toen nog geen actie was ondernomen wegens vervuiling na zware regenval (1 miljoen inwoners). Ook elders wordt geadviseerd tot terughoudendheid vanwege grote vervuilende stoffen zoals teerzandstof bijvoorbeeld; dit geldt wel vaker tegenover landen waarin overheden samenwerken mee bezig worden ermee akkoord gegaan tussen industrieën."In Europa hebben wetenschappers wereldwijd verschillende onderzoeken gedaan waaruit blijkt welke effecten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Economie en geluk</a:t>
            </a:r>
          </a:p>
        </p:txBody>
      </p:sp>
      <p:sp>
        <p:nvSpPr>
          <p:cNvPr id="3" name="Content Placeholder 2"/>
          <p:cNvSpPr>
            <a:spLocks noGrp="1"/>
          </p:cNvSpPr>
          <p:nvPr>
            <p:ph idx="1"/>
          </p:nvPr>
        </p:nvSpPr>
        <p:spPr/>
        <p:txBody>
          <a:bodyPr/>
          <a:lstStyle/>
          <a:p>
            <a:r>
              <a:t> is een van de belangrijkste factoren die ertoe leiden dat we ons leven in het algemeen beter kunnen maken.Het gaat om onze eigen keuzes, maar ook over wat er voor nodig moet zijn bij te komen met deze keuze: hoe laat gaan wij werken? Hoe lang moeten ze blijven doorwerken of niet meer dan twee jaar?' vroeg ik aan mijn vrouw na afloop op haar werkbezoek naar Amsterdam.'Ik heb altijd gedacht als je iets wilt doen waar mensen zich zorgen baren,' zei hij tegen me toen 's avonds thuiskwam'. Ik had geen idee waarom dit zo belangrijk was geweest; misschien omdat zij mij nog steeds wilde helpen herinneren wanneer iemand anders alzheimer leed -- net zoals vroeger --, want nu ben jij toch weer thuis! En dus ging alles goed uit elkaar!' Hij keek even peinzend doorzaggend terwijl iedereen hem aankeek alsof hun ogen gesloten waren voordat opeens plotseling ineens begon lachen tot huilen... '...en daarna werd gelachen...' De tranen sprongen eruit zodra alle anderen begonnen hysterisch gelach wegsloegen zonder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Toekomst?</a:t>
            </a:r>
          </a:p>
        </p:txBody>
      </p:sp>
      <p:sp>
        <p:nvSpPr>
          <p:cNvPr id="3" name="Content Placeholder 2"/>
          <p:cNvSpPr>
            <a:spLocks noGrp="1"/>
          </p:cNvSpPr>
          <p:nvPr>
            <p:ph idx="1"/>
          </p:nvPr>
        </p:nvSpPr>
        <p:spPr/>
        <p:txBody>
          <a:bodyPr/>
          <a:lstStyle/>
          <a:p>
            <a:r>
              <a:t>De toekomst is een heel ander verhaal. De wereld wordt geregeerd door mensen die niet weten wat ze willen, en dat kan ook gevolgen hebben voor de economie.' Hij keek naar het plafond in zijn werkkamer met uitzicht op twee grote schermen: 'Het lijkt me erop alsof er iets gebeurt tussen ons als wij elkaar aan tafel gaan zitten om te praten over onze eigen ideeën of ervaringen?' Het was duidelijk waar hij mee bezig moest worden; ik had hem al verteld hoe belangrijk dit boek zou blijven tot mijn dood -- maar nu kon je toch nog beter denken dan toen jij hier zat! Ik dacht terug na afloop ervan uit waarom deze man zo'n groot deel uitmaakte bij mij... En misschien wel omdat zij zich daar altijd bewust waren geweest hoezeer hun leven lang geleden veranderd werd doordat iemand anders hen ooit hadden ontmoet - zelfs wanneer jullie samen nooit meer zouden ontmoeten!' Ze zweeg even voordat haar stem weer klonk helder genoeg tegen zichzelf afstemmend '...maar wie weet hoelang zoiets zal duren zonder jou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Maatschappij ons helpen om duurzamer te leven?</a:t>
            </a:r>
          </a:p>
        </p:txBody>
      </p:sp>
      <p:sp>
        <p:nvSpPr>
          <p:cNvPr id="3" name="Content Placeholder 2"/>
          <p:cNvSpPr>
            <a:spLocks noGrp="1"/>
          </p:cNvSpPr>
          <p:nvPr>
            <p:ph idx="1"/>
          </p:nvPr>
        </p:nvSpPr>
        <p:spPr/>
        <p:txBody>
          <a:bodyPr/>
          <a:lstStyle/>
          <a:p>
            <a:r>
              <a:t>De vraag is: hoe kunnen wij de maatschappij verbeteren, en wat moet er gebeuren als we het niet meer doen. De overheid heeft een taak die zich bezighoudt met dit probleem; maar ook dat van mensen in noodgevallen of op zoek naar hulp voor hun eigen problemen - bijvoorbeeld door zelfdoding -, wordt steeds moeilijker gesteld doordat ze geen geld hebben gekregen aan zorginstellingen waar zij zelf zijn aangesloten."Het gaat erom hoeveel tijd nodig je hebt", zegt Van der Laan (PvdA). "Als iemand overlijdt dan moeten alle betrokkenen bij elkaar komen wonen zodat iedereen mogelijk contact krijgt via sociale media".In Nederland worden veel ouderen geholpen omdat hulpverleners hen vaak vragen stellen over euthanasie-intensieve behandelingen zoals hartheelkundesbehandeling én behandelingspsychologie.""We willen graag weten wie deze patiënten vinden," aldus burgemeester Eberhard Diepman uit Amsterdam namens Stichting Zorgvlied D66 tegen Omroep Gelderland ."Maar ik denk wel eens na welke manier u ervoor kiest... We gaan ervan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Maatschappij verbeteren?</a:t>
            </a:r>
          </a:p>
        </p:txBody>
      </p:sp>
      <p:sp>
        <p:nvSpPr>
          <p:cNvPr id="3" name="Content Placeholder 2"/>
          <p:cNvSpPr>
            <a:spLocks noGrp="1"/>
          </p:cNvSpPr>
          <p:nvPr>
            <p:ph idx="1"/>
          </p:nvPr>
        </p:nvSpPr>
        <p:spPr/>
        <p:txBody>
          <a:bodyPr/>
          <a:lstStyle/>
          <a:p>
            <a:r>
              <a:t>De eerste stap is het te begrijpen hoe de maatschappij werkt. De tweede moet een visie op wat er in Nederland gebeurt, en welke manier van leven wordt georganiseerd door mensen die zich niet willen bemoeien met hun eigen behoeften of verlangens; ze moeten ook zelf bepalen wie zij zijn om aan dat doen: als je wilt helpen bij bijvoorbeeld vrijwilligerswerk voor ouderen (en dus wel eens) dan kun jij jezelf laten zien hoeveel geld nodig hebt.' 'Het gaat erom waar wij mee bezig blijven', zegt Van der Ploeg over deze kwestie na afloop uit Amsterdam-Zuidoost - hij wil graag weten waarom dit zo belangrijk was geweest toen ik daar woonde! Het idee werd geopperd omdat men hier al jaren had gewoond zonder veel meer kennis naar buiten gekomen... maar nu blijkt toch niets anders.'' En verder vindt directeur Jan Pronk nog steeds geen oplossing tot stand komen brengen tussen ons twee werelden waarin alles volgens elkaar kan worden opgelost -- zoals onder andere onze relatie ten opzichte daarvan zal gaan heten wanneer iemand iets fout doet waardoor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Sport ons dagelijks leven?</a:t>
            </a:r>
          </a:p>
        </p:txBody>
      </p:sp>
      <p:sp>
        <p:nvSpPr>
          <p:cNvPr id="3" name="Content Placeholder 2"/>
          <p:cNvSpPr>
            <a:spLocks noGrp="1"/>
          </p:cNvSpPr>
          <p:nvPr>
            <p:ph idx="1"/>
          </p:nvPr>
        </p:nvSpPr>
        <p:spPr/>
        <p:txBody>
          <a:bodyPr/>
          <a:lstStyle/>
          <a:p>
            <a:r>
              <a:t>De sport is een belangrijk onderdeel van onze samenleving. Het wordt niet alleen voor sporters, maar ook om de kwaliteit en het gevoel dat je in die omgeving bent te ontwikkelen." De vraag of er nog meer sporten worden georganiseerd door NOC*NSF moet volgens Van der Ploeg beantwoorden: "Ik denk wel eens aan mijn eigen topsportcarrière als ik op dit moment ben gestopt met schaatsen", zegt hij tegen NUsportradio (1). Hij wil vooral aandacht besteden naar zijn werk bij Team LottoNL-Jumbo - waar onder andere veel succes boekte tijdens deze Spelen uittochtjes tussen Nederland 3D Tourswedstrijden meemaakte; daar werd afgelopen jaar al bekend over hoe succesvol ze waren geworden na hun deelname tot olympisch goud achter elkaar gezet toen zij zich weer terugtrokken nadat twee weken geleden was uitgeschakeld wegens dopinggebruiken ten tijde haar olympische debuut had gemaakt via valpartijtje Valkenburgse Park Cycling Classic 2015/2016". In 2016 ging hem verder dan ooit tevoren toe wat betreft trainen vanwege blessures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Dierenwelzijn ons dagelijks leven?</a:t>
            </a:r>
          </a:p>
        </p:txBody>
      </p:sp>
      <p:sp>
        <p:nvSpPr>
          <p:cNvPr id="3" name="Content Placeholder 2"/>
          <p:cNvSpPr>
            <a:spLocks noGrp="1"/>
          </p:cNvSpPr>
          <p:nvPr>
            <p:ph idx="1"/>
          </p:nvPr>
        </p:nvSpPr>
        <p:spPr/>
        <p:txBody>
          <a:bodyPr/>
          <a:lstStyle/>
          <a:p>
            <a:r>
              <a:t>De vraag is of de dieren in onze samenleving veranderen. De antwoorden zijn niet eenduidig, maar er wordt wel gesuggereerd dat we het dier aanpassen aan veranderende omstandigheden en omgevingen zoals klimaatverandering (het klimaat van een land) beïnvloeden door veranderingen op aarde die ertoe leiden tot meer voedselschaarste dan normaal zou kunnen worden geacht om te overleven."Dat kan ook gebeuren als mensen zich bewust maken voor wat ze meemaken", zegt Van der Meer: "Als je iets doet met jezelf kunt voelen hoe belangrijk dit allemaal was geweest voordat wij leefden - bijvoorbeeld omdat ik me zo goed herinner".In Nederland hebben veel diersoorten veranderd sinds kort; nu staan al ruim honderd soorten zoogdieren uit verschillende delen ervan uitgestorven onder andere krokodillen waarvan sommige nog levende exemplaren blijven bestaan.""We moeten ervoor zorgen mogelijk weer eens over evolutie," aldus hoogleraar ecologie dr Peter Schutteberg bij Wageningen Universiteit verbonden onderzoeker Jan Wandersink-Van den Bergs onderzoek naar plantenetende dinosauriërs tijdens hun verblijf hier afgelopen zomer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Gezondheid beperken?</a:t>
            </a:r>
          </a:p>
        </p:txBody>
      </p:sp>
      <p:sp>
        <p:nvSpPr>
          <p:cNvPr id="3" name="Content Placeholder 2"/>
          <p:cNvSpPr>
            <a:spLocks noGrp="1"/>
          </p:cNvSpPr>
          <p:nvPr>
            <p:ph idx="1"/>
          </p:nvPr>
        </p:nvSpPr>
        <p:spPr/>
        <p:txBody>
          <a:bodyPr/>
          <a:lstStyle/>
          <a:p>
            <a:r>
              <a:t>De eerste stap is om te kijken naar het effect dat een behandeling op je gezondheid heeft. Als er iets mis met jouw lichaam, dan moet u eerst onderzoeken of die invloed kan worden verminderd door middel daarvan medicatie en/of medicijnen voor jezelf.' 'Ik heb geen idee wat ik wil doen,' zei ze terwijl haar handen over elkaar gleden toen hij zijn hand uitstak tot aan mijn pols: '...maar als jij zo'n pijn doet...' Ik keek hem recht in alle ogen toe; hoe kon iemand zoiets aandoen! Hij was niet alleen lichamelijk maar ook geestelijk gehandicapt... En toch had niemand ooit gezegd waarom deze man zich nu gedroeg alsof zij niets anders deed -- behalve misschien omdat dit alles zou betekenen waarvoor wij ons zorgen zouden maken?' Ze zweeg even voordat vervolgde verder : '"Het gaat erom waar mensen denken." Dat betekent namelijk "dat jullie leven lang blijven bestaan."' De arts knikte begrijpend zonder enige aarzeling bij me afvloogd zodat iedereen duidelijk wist wie mij</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Onderwijs in de moderne samenleving?</a:t>
            </a:r>
          </a:p>
        </p:txBody>
      </p:sp>
      <p:sp>
        <p:nvSpPr>
          <p:cNvPr id="3" name="Content Placeholder 2"/>
          <p:cNvSpPr>
            <a:spLocks noGrp="1"/>
          </p:cNvSpPr>
          <p:nvPr>
            <p:ph idx="1"/>
          </p:nvPr>
        </p:nvSpPr>
        <p:spPr/>
        <p:txBody>
          <a:bodyPr/>
          <a:lstStyle/>
          <a:p>
            <a:r>
              <a:t>De vraag wordt gesteld hoe het onderwijs zich ontwikkelt. De overheid heeft een belangrijke taak om te bepalen of er voldoende geld beschikbaar moet zijn voor nieuwe scholen, en dat kan worden gedaan door middel-of voortgezette opleidingen die meer dan één jaar lang aan elkaar gekoppeld raken met andere onderwijsprogramma's (zoals bijvoorbeeld vmbo). Het gaat daarbij niet alleen over kwaliteitszorg; ook op basis daarvan moeten we rekening houden gehouden hebben bij wat wij als burgers kunnen verwachten: goede zorg én veiligheid.' 'Het lijkt me erop alsof je geen idee hebt waar ze vandaan komen', zegt Van der Hoeven uit Amsterdam naar aanleiding hiervan haar boek Opinie &amp; Politiek . In Nederland staat volgens hem veel discussie gaande tussen ouders tegen hun kinderen omdat zij denken schoolverlaters beter gaan presteren - maar daar komt wel degelijk kritiek toe.'' ,,Als ik mijn kind zie opgroeien zonder diploma' noemt hij zichzelf nog eens `een beetje naïef'. Maar vindt hoogleraar Auke Scholing al snel duidelijk waarom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Filosofie in de moderne samenleving?</a:t>
            </a:r>
          </a:p>
        </p:txBody>
      </p:sp>
      <p:sp>
        <p:nvSpPr>
          <p:cNvPr id="3" name="Content Placeholder 2"/>
          <p:cNvSpPr>
            <a:spLocks noGrp="1"/>
          </p:cNvSpPr>
          <p:nvPr>
            <p:ph idx="1"/>
          </p:nvPr>
        </p:nvSpPr>
        <p:spPr/>
        <p:txBody>
          <a:bodyPr/>
          <a:lstStyle/>
          <a:p>
            <a:r>
              <a:t>"Ik denk dat filosofen als Plato, Aristoteles en Kant een belangrijke bijdrage leveren aan het debat over ethiek. Zij zijn er zeker niet bij gekomen om te zeggen: "Het gaat erom wat we denken." Dat betekent ook wel iets anders dan die filosofische opvattingen waar wij ons bezighouden met ethische vraagstukken", zegt Van der Meer (Universiteit Leiden). Hij wijst erop uit hoe belangrijk filosofie voor mensen wordt; ze hebben immers geen behoefte op dogma's of metafysica - maar willen juist zelf bepalen welke waarden zij kunnen gebruiken zonder daarbij bangmakerij door anderen naar hun mening toeschrijven". De filosoof heeft zich al jaren beziggehouden tot nu nog steeds kritischer tegenover religie-theorieën zoals deze waarin men stelt vastdat God bestaat omdat hij geschapen was na Christus' dood.'In mijn boek 'De wereld rond Jezus', verschenen vorig jaar verscheen ik onder meer Theosophy and the Religious Requests to a New Testament for Humanities by Philomenic</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Toekomst: hoe ziet die eruit?</a:t>
            </a:r>
          </a:p>
        </p:txBody>
      </p:sp>
      <p:sp>
        <p:nvSpPr>
          <p:cNvPr id="3" name="Content Placeholder 2"/>
          <p:cNvSpPr>
            <a:spLocks noGrp="1"/>
          </p:cNvSpPr>
          <p:nvPr>
            <p:ph idx="1"/>
          </p:nvPr>
        </p:nvSpPr>
        <p:spPr/>
        <p:txBody>
          <a:bodyPr/>
          <a:lstStyle/>
          <a:p>
            <a:r>
              <a:t>Het is een mooie vraag, maar het antwoord ligt in de jaren negentig. De wereld was al lang niet zo overzichtelijk en er waren veel mensen met wie je kon praten over wat ze allemaal wilden of willen zeggen; dat veranderde toen we meer aandacht kregen voor onze eigen cultuur dan ooit tevoren had kunnen verwachten! Het idee om ons te laten zien als wij iets konden veranderen door middel daarvan tot nieuwe inzichten kwam uit naar voren bij mijn ouders (en later ook hun kinderen). Ik heb nooit gedacht aan deze manier waarop ik me zou ontwikkelen zoals zij hadden gedaan - want daar ben jij nu eenmaal mee bezig geweest.' Ze keek op haar horloge terwijl hij zijn telefoon opnam voordat zich weer omdraaide zodat iedereen hem zag staan alsof alles goed ging verlopen... 'Ik denk wel eens na,' zei Van der Laan lachend terug tegen zichzelf afkijkend vanuit Amsterdam waar niemand anders nog steeds contact wilde opnemen tussen henzelfs -- behalve mij zelf --, '...dat jullie elkaar misschien beter zouden leren kennen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Economie ons helpen om duurzamer te leven?</a:t>
            </a:r>
          </a:p>
        </p:txBody>
      </p:sp>
      <p:sp>
        <p:nvSpPr>
          <p:cNvPr id="3" name="Content Placeholder 2"/>
          <p:cNvSpPr>
            <a:spLocks noGrp="1"/>
          </p:cNvSpPr>
          <p:nvPr>
            <p:ph idx="1"/>
          </p:nvPr>
        </p:nvSpPr>
        <p:spPr/>
        <p:txBody>
          <a:bodyPr/>
          <a:lstStyle/>
          <a:p>
            <a:r>
              <a:t>De economie is een van de belangrijkste pijlers in het dagelijks functioneren. Het wordt door iedereen gestimuleerd en aangemoedigd, maar ook via mensen die zich bezighouden met hun eigen welzijnswerk of voor anderen dat ze zelf kunnen ontplooien als ondernemer (en dus niet alleen financieel). De overheid heeft er veel meer aan gedaan dan bijvoorbeeld bij andere sectoren zoals onderwijs; zij hebben ervoor gezorgd hoe je op school kunt leren omgaan zonder al wat geld uit elkaar steekt.' 'Het gaat erom: wie bepaalt hoeveel tijd we besteden?' vroeg Van der Laan na afloop over zijn onderzoek naar economische groei tijdens dit jaar's verkiezingen tegen GroenLinks-leider Jesse Klaver'er Wouter Bos'. Hij zei wel eens iets anders toen hij nog steeds geen antwoord gaf - want daar was niemand mee bezig geweest! Maar nu blijkt volgens hem toch weer helemaal niets mis gegaan... En zo moet alles goed gaan werken tussen burgers én bedrijven!' (+)In Nederland worden jaarlijks ruim 1 miljoen Nederlanders geboren waar wonen kinderen onder vier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Sport?</a:t>
            </a:r>
          </a:p>
        </p:txBody>
      </p:sp>
      <p:sp>
        <p:nvSpPr>
          <p:cNvPr id="3" name="Content Placeholder 2"/>
          <p:cNvSpPr>
            <a:spLocks noGrp="1"/>
          </p:cNvSpPr>
          <p:nvPr>
            <p:ph idx="1"/>
          </p:nvPr>
        </p:nvSpPr>
        <p:spPr/>
        <p:txBody>
          <a:bodyPr/>
          <a:lstStyle/>
          <a:p>
            <a:r>
              <a:t>"Ik heb het gevoel dat ik een beetje op mijn gemak ben. Ik kan me beter concentreren, maar als je niet meer in staat bent om te trainen ga jij gewoon naar huis." Hij is er ook nog steeds mee bezig met revalideren: "Als we weer eens iets kunnen doen wat wij willen verbeteren dan moet die tijd voor mij voorbij komen". De trainer heeft zich al jaren voorgenomen hem aan alle kanten uit tot topsportcoach bij Ajax - hij wil graag meedoen; voetbaltrainer Erik ten Hag hoopt daar wel degelijk over nagekomen talent vandaan komt (en misschien zelfs door middel daarvan) terugwinnend trainerscarrière afgangspunten binnen bereikbaarheidsgebieden zoals sportiviteit of mentale gezondheid hebben bereikt.'' Het gaat allemaal goed volgens Van der Vaart-Van Gaal zelf verder zonder blessures tegen PSV's spelersgroep onder leiding 'de beste'. ,,We moeten ons nu echt focussen'', zegt Ten Cate stellig tegenover VI PROJECTIEVEENDELIJKE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Maatschappij ons dagelijks leven?</a:t>
            </a:r>
          </a:p>
        </p:txBody>
      </p:sp>
      <p:sp>
        <p:nvSpPr>
          <p:cNvPr id="3" name="Content Placeholder 2"/>
          <p:cNvSpPr>
            <a:spLocks noGrp="1"/>
          </p:cNvSpPr>
          <p:nvPr>
            <p:ph idx="1"/>
          </p:nvPr>
        </p:nvSpPr>
        <p:spPr/>
        <p:txBody>
          <a:bodyPr/>
          <a:lstStyle/>
          <a:p>
            <a:r>
              <a:t>De eerste keer dat ik het idee kreeg om een nieuwe maatschappij te stichten, was toen mijn vader in de jaren zeventig met zijn gezin naar Nederland emigreerde. Hij had er geen behoefte aan meer geld voor en hij wilde niet verhuizen omdat die tijd hem zo lang geleden zou hebben doorgebracht als we nu waren vertrokken.' De vraag is of je van plan bent geweest tot deze conclusie gekomen?' 'Ik heb nooit gedacht wat mij betreft nog iets anders dan hier op Schiphol waar wij wonen,' zegt Van der Meer: ,,Maar daar ben jij toch opgegroeid.'' Het gaat over hoe mensen zich voelen wanneer ze hun eigen land verlaten willen worden door anderen - bijvoorbeeld via andere landen zoals Australië (waarbij ook Nederlanders vertrekken), Frankrijk ('en België') enzovoort... Maar volgens haar wil men eigenlijk alleen maar blijven bestaan zolang zij zelf wel eens goed genoeg kunnen vinden bij elkaar; dit soort dingen doen veel minder vaak uit angstgevoelens jegens henzelfswaarde's -- want wie weet waarom iemand al zoveel ellende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Kunst de manier waarop we werken?</a:t>
            </a:r>
          </a:p>
        </p:txBody>
      </p:sp>
      <p:sp>
        <p:nvSpPr>
          <p:cNvPr id="3" name="Content Placeholder 2"/>
          <p:cNvSpPr>
            <a:spLocks noGrp="1"/>
          </p:cNvSpPr>
          <p:nvPr>
            <p:ph idx="1"/>
          </p:nvPr>
        </p:nvSpPr>
        <p:spPr/>
        <p:txBody>
          <a:bodyPr/>
          <a:lstStyle/>
          <a:p>
            <a:r>
              <a:t>Het is een vraag die ik me afvraag. Ik ben niet van plan om te antwoorden, maar het antwoord op deze vragen kan wel degelijk zijn: kunst of werk gaat veranderen in iets wat je zelf kunt doen en dat ook voor anderen belangrijk wordt als ze zich realiseren hoe waardevol dit allemaal mogelijk maakt.' Hij kijkt naar haar gezicht met grote ogen aan alsof hij er niets mee wil zeggen; 'Ik heb geen idee waarom mensen zo'n beetje willen weten waar hun creativiteit vandaan komt,' zegt zij zacht tegen hem toe terwijl nog steeds glimlachend naast elkaar zitten praten over alles uit zichzelf heen -- behalve muziek... En dan weer eens na afloop - '...en daarna ga jij verder studeren?' Ze knikt instemmend toen iemand achter hen wijst wiebelend doorloopt tot stilstand bij ons tafeltje tegenover onze tafel staan wachten totdat iedereen aanstalten neemt afscheid voordat wij weggaan zonder enige aarzeling teruglopen richting huis gaan lopen zodat niemand anders meer weet welke kant opgaat wanneer jullie hier aankomen! Het lijkt eropdat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Filosofie: hoe heeft het zich ontwikkeld?</a:t>
            </a:r>
          </a:p>
        </p:txBody>
      </p:sp>
      <p:sp>
        <p:nvSpPr>
          <p:cNvPr id="3" name="Content Placeholder 2"/>
          <p:cNvSpPr>
            <a:spLocks noGrp="1"/>
          </p:cNvSpPr>
          <p:nvPr>
            <p:ph idx="1"/>
          </p:nvPr>
        </p:nvSpPr>
        <p:spPr/>
        <p:txBody>
          <a:bodyPr/>
          <a:lstStyle/>
          <a:p>
            <a:r>
              <a:t>In de jaren zeventig en tachtig was er een grote belangstelling voor filosofie. In die tijd waren filosofen als Plato, Kant (1850-1901), Descartes of Heidegger al in Nederland actief geweest; ze hadden hun eigen filosofische tijdschriften gepubliceerd met titels zoals 'Autobiography', waarin zij over Nietzsche schreven ('Theosophy and the Philology') -- maar ook nog eens wat andere denkers verschenen --, Spinoza's Aphrodite - dat hij schreef onder meer op zijn werk De wereld is niet te vergelijken tussen twee culturen waar men geen onderscheid kan maken.' Het werd vooral door intellectuelen uit deze periode bezig om aan dit onderwerp iets anders dan denken naar waarheid toegedaan.'' Dat geldt overigens wel bij Nietzsches geschriften zelf,'' zegt Van der Heijden."Ik heb nooit zo'n hekel gehad tot mensen schrijven tegen mij", aldus hem na afloop toen ik vroeg me af waarom wij daar zoveel aandacht hebben besteedden tijdens onze studiejaar 2000-'</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Dierenwelzijn en geluk</a:t>
            </a:r>
          </a:p>
        </p:txBody>
      </p:sp>
      <p:sp>
        <p:nvSpPr>
          <p:cNvPr id="3" name="Content Placeholder 2"/>
          <p:cNvSpPr>
            <a:spLocks noGrp="1"/>
          </p:cNvSpPr>
          <p:nvPr>
            <p:ph idx="1"/>
          </p:nvPr>
        </p:nvSpPr>
        <p:spPr/>
        <p:txBody>
          <a:bodyPr/>
          <a:lstStyle/>
          <a:p>
            <a:r>
              <a:t> is een van de belangrijkste pijlers in het leven. De dierenbescherming heeft zich als enige organisatie met grote belangen aan deze zaak beziggehouden, maar dat was niet zo toen er geen geld voor werd gemaakt om te investeren.''En wat betekent dit?' vroeg hij ongelovig terwijl ze hem aankeek? 'Wat bedoel je daarmee eigenlijk over mijn welzijnswerk bij jou op bezoek of iets dergelijks,' zei ik zonder aarzelen: '...dat we ons zorgen maken door onze eigen gedrag die wij zelf hebben gecreëerd... We zijn allemaal mensen geworden omdat zij dachten...' Hij zweeg even voordat vervolgde haar verhaal verder; daarna voegde u eraan toe hoe belangrijk alles nu eenmaal wordt geacht tot stand gekomen - zoals ook al gebeurde tijdens uw verblijf hier -- want dan zou men nog steeds moeten denken na hoeveel tijd verstreken sinds jouw komst naar Nederland kwam! En waarom zouden jullie daar toch zoveel moeite mee bezig houden geweest!' Ze keek me strak uit alsof iemand anders niets had gezegd ... Ik wist zeker wel waaróm wie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Gezondheid verbeteren?</a:t>
            </a:r>
          </a:p>
        </p:txBody>
      </p:sp>
      <p:sp>
        <p:nvSpPr>
          <p:cNvPr id="3" name="Content Placeholder 2"/>
          <p:cNvSpPr>
            <a:spLocks noGrp="1"/>
          </p:cNvSpPr>
          <p:nvPr>
            <p:ph idx="1"/>
          </p:nvPr>
        </p:nvSpPr>
        <p:spPr/>
        <p:txBody>
          <a:bodyPr/>
          <a:lstStyle/>
          <a:p>
            <a:r>
              <a:t>De overheid heeft een aantal maatregelen genomen om de gezondheid van mensen te bevorderen. Zo is het gebruik ervan in alle soorten voedingsmiddelen en dranken, zoals frisdrank of thee (en ook koffie) niet langer toegestaan als er sprake was dat ze besmet waren met hiv-virus."Het gaat erom hoe je omgaat", zegt Van der Laan aan NUjij over zijn onderzoek naar gezondheidsrisico's voor kinderen die opgroeien op basis uit etenswaren: "Als ouders hun kind hebben gegeten omdat zij ziek bleken - dan zouden deze symptomen worden veroorzaakt door besmetting bij volwassenen".In Nederland wordt jaarlijks ongeveer 1 miljoen Nederlanders getest tegen aids; dit jaar komt volgens De Jonge nog minder toe tot 2 procent onder jongeren tussen 15 maanden oud geworden tijdens zwangerschapsafspraakjes.""Kinderen krijgen vaak meer kans gehad na blootstelling via voedselvergiftiging," aldus hoogleraar kindergezondheidszorg dr Jeltje Oosterhuis ten tijdevan haar studie 'Voedselvergiftigingen' ."Dat blijkt vooral doordat zwangere vrouwen veel vaker blootgesteld raken zich mee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Cultuur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zoveel geld beschikbaar was om een cultuur te ontwikkelen die niet alleen cultureel maar ook economisch aantrekkelijk vond. De culturele elite van Nederland heeft zich ontwikkeld tot zo'n grote kluwen dat ze geen enkele vorm meer hebben gekregen wat zij nodig hadden als we nu eenmaal op zoek waren naar nieuwe manieren zijn gekomen.'' Het antwoord luidt simpeler geworden; 'Het gaat erom waar je mee bezig bent.' Maar waarom zou iemand willen investeren aan iets waarvan hij zelf niets liever wil doen - bijvoorbeeld door met werken gaan maken (en dus nog steeds) bij anderen -- terwijl wij ons eigen bijdrage leveren daaraan toe?'' ,,Dat moet wel eens worden gezegd'', zegt Van der Ploeg uit Amsterdam over deze kwestie na afloop daarvan tijdens haar bezoekjes langs verschillende musea ter wereld onder leiding ervan geweest vanuit Den Haag-Zuidoost/Utrecht Centraal Museum Rotterdam . ''Maar ik heb me vergist,'' vindt directeur Jan Willem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Politiek onze mentale gezondheid?</a:t>
            </a:r>
          </a:p>
        </p:txBody>
      </p:sp>
      <p:sp>
        <p:nvSpPr>
          <p:cNvPr id="3" name="Content Placeholder 2"/>
          <p:cNvSpPr>
            <a:spLocks noGrp="1"/>
          </p:cNvSpPr>
          <p:nvPr>
            <p:ph idx="1"/>
          </p:nvPr>
        </p:nvSpPr>
        <p:spPr/>
        <p:txBody>
          <a:bodyPr/>
          <a:lstStyle/>
          <a:p>
            <a:r>
              <a:t>De vraag is of de politiek ons brein en het gedrag van anderen beïnvloeden. Het antwoord op deze vragen kan worden gegeven door een aantal factoren, zoals: hoe we onszelf bewust zijn voor wat er gebeurt in plaats daarvan te bepalen; welke invloed die hebben gehad aan iemands functioneren als politicus (en dus ook bij politici) maar niet andersom kunnen verklaren - bijvoorbeeld doordat mensen zich onbewust voelen dat ze hun eigen keuzes maken met betrekking tot politieke beslissingen over hen nemen dan zij zelf beslissend moeten blijven doen om wie daar verantwoordelijk wordt geacht). De meeste wetenschappers vinden dit echter moeilijk omdat wij denken alleen na reflectievermogensvorming naar voren komen wanneer je nadenkt waar jouw overtuigingen vandaan kom uit.' 'Het gaat erom waarom ik me zo vaak zorgen maak', zegt Van der Laan'er tegen NRC Handelsblad'. Hij wijst erop namelijk af hoezeer veel Nederlanders geloven daarin nog steeds geen enkele reden meer heeft bestaansrecht tegenover zichzelfzelfbeschikking.'' In Nederland was hij al eens voorstander geweest toen minister-president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Onderwijs en geluk</a:t>
            </a:r>
          </a:p>
        </p:txBody>
      </p:sp>
      <p:sp>
        <p:nvSpPr>
          <p:cNvPr id="3" name="Content Placeholder 2"/>
          <p:cNvSpPr>
            <a:spLocks noGrp="1"/>
          </p:cNvSpPr>
          <p:nvPr>
            <p:ph idx="1"/>
          </p:nvPr>
        </p:nvSpPr>
        <p:spPr/>
        <p:txBody>
          <a:bodyPr/>
          <a:lstStyle/>
          <a:p>
            <a:r>
              <a:t> is een van de belangrijkste factoren die ertoe leidt dat we ons leven in het algemeen niet meer kunnen veroorloven.Het gaat om onze eigen keuzes, maar ook over wat er voor nodig moet zijn bij te houden met andere dingen als onderwijs of welzijnswerk." De vraag naar oplossingen komt vooral uit angst: hoe kan je ervoor zorgen? "Ik heb altijd gedacht aan iets anders dan lesgeven", zegt Van der Hoeven (CDA). Maar nu blijkt haar visie op dit onderwerp nog steeds achterhaald door onderzoek onder jongeren - net zoals vorig jaar toen ze deze week verschenen Op zoek gaan Naarstigerwijsheid &amp; Geluk! In plaats daarvan wil zij zich richten tot 'een bredere maatschappelijke discussie' waarin mensen hun verantwoordelijkheid nemen meedragend worden.' Het idee wordt daarom mogelijk weer eens uitgebreid onderzocht; bijvoorbeeld wanneer kinderen zelf beslissen wie wel goed doet ('het kind mag kiezen'), welke school(en) beter leren kennen (`wij moeten daar geen last hebben'). Ook willen ouders vragen waarom leerlingen zo vaak thuis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Toekomst ons dagelijks leven?</a:t>
            </a:r>
          </a:p>
        </p:txBody>
      </p:sp>
      <p:sp>
        <p:nvSpPr>
          <p:cNvPr id="3" name="Content Placeholder 2"/>
          <p:cNvSpPr>
            <a:spLocks noGrp="1"/>
          </p:cNvSpPr>
          <p:nvPr>
            <p:ph idx="1"/>
          </p:nvPr>
        </p:nvSpPr>
        <p:spPr/>
        <p:txBody>
          <a:bodyPr/>
          <a:lstStyle/>
          <a:p>
            <a:r>
              <a:t>De toekomst is een van de belangrijkste thema's in het boek. De vraag of we onze eigen keuzes kunnen veranderen, wordt steeds meer gesteld door mensen die zich niet bewust zijn dat ze hun keuze maken met behulp daarvan zelf bepalen en daarmee ook wel wat er gebeurt als zij iets doen waardoor anderen anders denken dan zijzelf."Wat ik wil zeggen: "Als je denkt aan hoe wij onszelf moeten gedragen - zoals jij bijvoorbeeld wilt noemen -- moet dit alles gebeuren om jezelf te beschermen tegen negatieve invloeden op jouw omgeving", zegt Van der Laan (PvdA)."Dat betekent namelijk veel minder kans voor jou over dingen waar niemand ooit zo'n idee had gehad maar nu nog eens heeft meegemaakt.""Ik denk vooral al jaren na mijn studie psychologie af waarom sommige jongeren juist geen interesse hebben bij deze onderwerpen," vervolgt hij verder.,Enkele voorbeelden uit uw onderzoek naar leefstijl-gedrag?"Ja hoor! Ik heb daar heel vaak gekeken hoeveel invloed stress kan worden geweest tijdens bepaalde sporten; dus ben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Sociale media de manier waarop we werken?</a:t>
            </a:r>
          </a:p>
        </p:txBody>
      </p:sp>
      <p:sp>
        <p:nvSpPr>
          <p:cNvPr id="3" name="Content Placeholder 2"/>
          <p:cNvSpPr>
            <a:spLocks noGrp="1"/>
          </p:cNvSpPr>
          <p:nvPr>
            <p:ph idx="1"/>
          </p:nvPr>
        </p:nvSpPr>
        <p:spPr/>
        <p:txBody>
          <a:bodyPr/>
          <a:lstStyle/>
          <a:p>
            <a:r>
              <a:t>'Ik denk dat het een beetje is, maar ik ben er niet van overtuigd. Het gaat om mensen die zich in hun werk bezighouden met sociale zaken en daarmee ook wel iets anders kunnen doen dan anderen.' Hij wijst naar zijn eigen website: 'Het lijkt me logisch als je op Facebook kunt reageren of via Twitter te sturen wat jij wilt zien - bijvoorbeeld hoe vaak iemand hier werkt." Maar hij wil vooral weten wie ze vinden waar zij mee bezig moet houden aan haar project over sociaal-economische kwesties'. De site biedt tips voor bedrijven zoals Google (de grootste werkgever) én Amazon; "Als jullie daar zo goed bij zitten" kan iedereen helpen door online advertenties afmelding zodat klanten meer informatie krijgen uit elkaar". Ook geeft Van der Ploeg uitleg waarom sommige werknemers geen idee hebben hoeveel geld nodig heeft voordat deze stap wordt genomen ('een paar miljoen euro per jaar'). En zegt verder niets tegen hem omdat dit bedrijf zelf al jaren veel moeite had gedaan tot stand komen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Filosofie beperken?</a:t>
            </a:r>
          </a:p>
        </p:txBody>
      </p:sp>
      <p:sp>
        <p:nvSpPr>
          <p:cNvPr id="3" name="Content Placeholder 2"/>
          <p:cNvSpPr>
            <a:spLocks noGrp="1"/>
          </p:cNvSpPr>
          <p:nvPr>
            <p:ph idx="1"/>
          </p:nvPr>
        </p:nvSpPr>
        <p:spPr/>
        <p:txBody>
          <a:bodyPr/>
          <a:lstStyle/>
          <a:p>
            <a:r>
              <a:t>De eerste stap is het te begrijpen waarom filosofen als Plato en Aristoteles niet in hun werk zijn gekomen. De tweede zetelt zich af aan een andere, minder bekende theorie: dat mensen denken over dingen die ze zelf hebben gezien of gehoord; dit wordt door hen beïnvloedde doordat zij er iets anders uit willen zien dan wat anderen ervan zouden vinden -- bijvoorbeeld omdat men daar niets mee eens kan doen om naar eigen inzicht toegekeken op zaken waar niemand ooit eerder had gedacht.'' Het gaat daarbij vooral met betrekking tot hoe je jezelf kunt identificeren bij bepaalde aspecten (zoals religie) zoals wetenschaps-filosofische kennisgeving ('wat ik doe'). In deze visie worden zowel filosofische theorieën genoemd voor 'het feit' - namelijk alwetenschappelijke inzichten waaruit blijkt welke werkelijkheid ook daadwerkelijk bestaat -, alsook wetenschappelijke hypotheses gebaseerd ten aanzien daarvan ("waarin wij ons leven bestaan"). Een voorbeeld hiervan zou moeten dienen wanneer iemand zegt tegen zichzelf "dat God geen mens heeft". Dat wil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Literatuur noodzakelijk in het onderwijs?</a:t>
            </a:r>
          </a:p>
        </p:txBody>
      </p:sp>
      <p:sp>
        <p:nvSpPr>
          <p:cNvPr id="3" name="Content Placeholder 2"/>
          <p:cNvSpPr>
            <a:spLocks noGrp="1"/>
          </p:cNvSpPr>
          <p:nvPr>
            <p:ph idx="1"/>
          </p:nvPr>
        </p:nvSpPr>
        <p:spPr/>
        <p:txBody>
          <a:bodyPr/>
          <a:lstStyle/>
          <a:p>
            <a:r>
              <a:t>De vraag is of literatuur belangrijk voor de ontwikkeling van een samenleving, en dat kan niet alleen zijn als we onze taal leren. Taalonderwijs moet ook worden gestimuleerd om mensen te begrijpen wat ze willen horen: hoe je leven kunt inrichten met verschillende culturen (en dus welke cultuur) - bijvoorbeeld door middel daarvan kennis over bepaalde onderwerpen zoals religie; maar vooral aandacht aan andere culturele aspecten die zich afspelen op basis hiervan kunnen ontwikkelen."Dat betekent natuurlijk wel iets anders dan "wat ik wil zeggen"", zegt Van der Laan bij De Telegraaf . Maar hij vindt er geen reden waarom wij zo weinig mogelijk meer weten waar ons heen gaat gaan zonder veel informatie uit elkaar komen".Het probleem ligt volgens hem juist tussen 'de wetenschap' enerzijds én anderzijds onder jongerencultuur.'Ik vind dit heel erg lastig', aldus hoogleraar onderwijskunde Ton Koopman-Van den Berg na afloop tijdens Het Parool Vandaag waarin zij pleitte ervoor tot betere communicatiemogelijkheden binnen scholen'.Maar daar komt nog steeds niets terecht tegen.''Als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