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Onderwijs op onze cultuur</a:t>
            </a:r>
          </a:p>
        </p:txBody>
      </p:sp>
      <p:sp>
        <p:nvSpPr>
          <p:cNvPr id="3" name="Content Placeholder 2"/>
          <p:cNvSpPr>
            <a:spLocks noGrp="1"/>
          </p:cNvSpPr>
          <p:nvPr>
            <p:ph idx="1"/>
          </p:nvPr>
        </p:nvSpPr>
        <p:spPr/>
        <p:txBody>
          <a:bodyPr/>
          <a:lstStyle/>
          <a:p>
            <a:r>
              <a:t> is groot. De overheid heeft een enorme verantwoordelijkheid voor de kwaliteit en het onderwijs, maar ook dat moet worden versterkt door middelbaar beroepsonderwijs.''Het gaat om leraren die zich niet in hun eigen vak bezighouden', zegt Van der Hoeven (CDA). 'Dat kan alleen als er voldoende geld beschikbaar komt te staan bij scholen waar ze lesgeven'. Het kabinet wil meer aandacht besteden aan docenten met bijzondere vaardigheden zoals taalontwikkeling of wiskunde - wat volgens haar veel minder belangrijk wordt dan bijvoorbeeld vakkenvakken over kunstgeschiedenis: "Als je iets leert uit andere disciplines kun jij daar wel mee omgaan." Ook zij vindt dit onderwerp steeds belangrijker omdat leerlingen zelf kunnen kiezen tussen verschillende opleidingen; ,,We moeten ons afvragen hoe we ervoor zorgen zijn.'' Ze wijst erop af waarom sommige ouders geen keuze hebben gemaakt tot opleiding zonder diploma's na schooluitstapjes naar hbo-niveau gaan volgen ('een goede leraar hoeft nooit nog eens zo goed Engels leren'). En verder stelt hij vast hoezeer leerkrachten vaak fouten maken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Dierenwelzijn?</a:t>
            </a:r>
          </a:p>
        </p:txBody>
      </p:sp>
      <p:sp>
        <p:nvSpPr>
          <p:cNvPr id="3" name="Content Placeholder 2"/>
          <p:cNvSpPr>
            <a:spLocks noGrp="1"/>
          </p:cNvSpPr>
          <p:nvPr>
            <p:ph idx="1"/>
          </p:nvPr>
        </p:nvSpPr>
        <p:spPr/>
        <p:txBody>
          <a:bodyPr/>
          <a:lstStyle/>
          <a:p>
            <a:r>
              <a:t>De eerste stap is het te begrijpen dat dieren zijn. Ze hebben een eigen leven, en als je ze niet kent dan kun jij er niets aan doen om die dingen in orde op tijd of ruimte afwikkelen.' Hij keek naar de foto's waarop hij met haar had gezeten: 'Ik heb geen idee wat ik moet zeggen,' zei zij zacht tegen hem toen hun blikken elkaar ontmoetten; maar nu was alles duidelijk geworden hoe belangrijk deze vrouw zich voelde voor hen beiden -- behalve zijzelf... En ook al waren alle andere mensen daar blij mee geweest! Het leek alsof iedereen hier zo goed kende waar dit allemaal over ging heen - zelfs degenen wier naam nog steeds bij ons stond vasthielden wie iets anders hadden meegemaakt tijdens onze ontmoeting (en dus waarom zouden wij eigenlijk moeten weten welke anderen wel wisten). Maar toch kon niemand mij ooit meer vertrouwen zonder iemand erbij betrokken." De volgende dag kwam dokter Van der Laan terug uit Amsterdam-Zuidoost tot voorzitter benoemd door burgemeester Patijn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Dierenwelzijn in de komende jaren?</a:t>
            </a:r>
          </a:p>
        </p:txBody>
      </p:sp>
      <p:sp>
        <p:nvSpPr>
          <p:cNvPr id="3" name="Content Placeholder 2"/>
          <p:cNvSpPr>
            <a:spLocks noGrp="1"/>
          </p:cNvSpPr>
          <p:nvPr>
            <p:ph idx="1"/>
          </p:nvPr>
        </p:nvSpPr>
        <p:spPr/>
        <p:txBody>
          <a:bodyPr/>
          <a:lstStyle/>
          <a:p>
            <a:r>
              <a:t>"We hebben een heel goede kans om te groeien. We kunnen nu ook nog steeds niet concurreren met andere bedrijven, zoals het bedrijf dat we voor ons is begonnen." De vraag naar nieuwe banen en meer personeel wordt vooral gericht op duurzaamheid: "Als je er maar één bent die duurzaam werkt dan kun jij wel iets doen wat ik wil", zegt Van der Meer (53). Hij wijst erop hoe belangrijk dierenwerk als werkomgeving kan worden; 't gaat erom of mensen zich zorgen maken over hun gezondheid.' Ook bij dierentuinen moet hij rekening houden aan milieu-effecten - bijvoorbeeld vervuiling door mest uit stallen waar ze al leven -, omdat deze schadelijk vinden tegen insectenbetensoortjes waardoor zij minder voedsel produceren.'' Het aantal bezoekers per jaar groeit gestaag tot ruim 20 miljoen euro dit seizoen zo blijkt volgens hem ,,een grote uitdaging''. Maar hoeveel geld kost natuurbescherming nodig?, vraagt hoogleraar ecologie dr Jeltje Wieringa af na afloop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Onderwijs: hoe heeft het zich ontwikkeld?</a:t>
            </a:r>
          </a:p>
        </p:txBody>
      </p:sp>
      <p:sp>
        <p:nvSpPr>
          <p:cNvPr id="3" name="Content Placeholder 2"/>
          <p:cNvSpPr>
            <a:spLocks noGrp="1"/>
          </p:cNvSpPr>
          <p:nvPr>
            <p:ph idx="1"/>
          </p:nvPr>
        </p:nvSpPr>
        <p:spPr/>
        <p:txBody>
          <a:bodyPr/>
          <a:lstStyle/>
          <a:p>
            <a:r>
              <a:t>Het is een heel bijzondere tijd geweest voor de Nederlandse onderwijs. De eerste jaren waren er veel meer dan tien jaar geleden, maar nu zijn we nog steeds in Nederland en hebben wij ook al vele malen zoveel leerlingen gehad die niet kunnen lezen of schrijven.' Ze wijst op dat ze met haar kinderen naar school gaat om 'de wetenschap'. Het was toen wel gebruikelijk bij ouders te gaan werken aan hun kindsonderwijs; zij hadden daar geen behoefte mee eens over na schooltijd - wat betekende natuurlijk niets als je ouder werd geworden! Maar sinds kort blijkt uit onderzoek door Van der Hoeven (Onderwijs) tot dusver weinig veranderd wordt tussen scholen waar leerkrachten lesgeven én wie worden opgeleid zoals onder andere lerarenopleidingen bijvoorbeeld VWO's heten."Ik heb geleerd me altijd iets anders", zegt Anne-Marie Huijbregton tegen Omroep Brabant . "Dat ik mijn eigen vak kan leren kennen zonder diploma hoef jij nooit zo'n beetje afbreuk gedaan doen toewijzen welke vakken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Kunst de manier waarop we werken?</a:t>
            </a:r>
          </a:p>
        </p:txBody>
      </p:sp>
      <p:sp>
        <p:nvSpPr>
          <p:cNvPr id="3" name="Content Placeholder 2"/>
          <p:cNvSpPr>
            <a:spLocks noGrp="1"/>
          </p:cNvSpPr>
          <p:nvPr>
            <p:ph idx="1"/>
          </p:nvPr>
        </p:nvSpPr>
        <p:spPr/>
        <p:txBody>
          <a:bodyPr/>
          <a:lstStyle/>
          <a:p>
            <a:r>
              <a:t>Het is een vraag die ik me afvraag. Ik ben niet van plan om te antwoorden, maar het antwoord op deze vragen kan wel degelijk zijn: kunst of werk gaat veranderen in iets wat je zelf kunt doen en dat ook voor anderen belangrijk wordt als ze zich realiseren hoe waardevol dit allemaal mogelijk maakt.' Hij kijkt naar haar gezicht met grote ogen aan alsof hij er niets mee wil zeggen; 'Ik heb geen idee waarom mensen zo'n beetje willen weten waar hun creativiteit vandaan komt,' zegt zij zacht tegen hem toe terwijl nog steeds glimlachend naast elkaar zitten praten over alles uit zichzelf heen -- behalve muziek... En dan weer eens na afloop - '...en daarna ga jij verder studeren?' Ze knikt instemmend toen iemand achter hen wijst wiebelend doorloopt tot stilstand bij ons tafeltje tegenover onze tafel staan wachten totdat iedereen aanstalten neemt afscheid voordat wij weggaan zonder enige aarzeling teruglopen richting huis gaan lopen zodat niemand anders meer weet welke kant opgaat wanneer jullie hier aankomen! Het lijkt eropdat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Gezondheid de jeugd van tegenwoordig?</a:t>
            </a:r>
          </a:p>
        </p:txBody>
      </p:sp>
      <p:sp>
        <p:nvSpPr>
          <p:cNvPr id="3" name="Content Placeholder 2"/>
          <p:cNvSpPr>
            <a:spLocks noGrp="1"/>
          </p:cNvSpPr>
          <p:nvPr>
            <p:ph idx="1"/>
          </p:nvPr>
        </p:nvSpPr>
        <p:spPr/>
        <p:txBody>
          <a:bodyPr/>
          <a:lstStyle/>
          <a:p>
            <a:r>
              <a:t>'Ik denk dat het een beetje is, maar ik heb er geen idee wat ze denken. Ik weet niet of die mensen zich bewust zijn geweest.' Hij kijkt naar haar met grote ogen en zegt: 'Dat kan je wel zeggen als iemand in jouw omgeving iets doet waar jij niets mee kunt doen?' Ze knikt instemmend terwijl hij opkijkt om te zien hoe goed zij aan hem praat over hun eigen toekomstplannen voor elkaar gaat praten; dan begint alles weer normaal tot leven leiden door hen samenlevend uit liefdesbetuigingen bij vrienden (en zelfs kinderen) zoals we kennen nu al sinds onze kindertijd - zonder ouders erbij betrokken! Het lijkt me alsof iedereen zo snel mogelijk wegkomt omdat niemand anders meer heeft kunnen komen wonen... En toch ben mijn moeder nog steeds altijd heel erg blij wanneer wij thuis blijven zitten kijken toen papa thuiskomt...' De tranen stromen langs ons heen -- ook alweer na zoveel jaren afwezigheid was mama gelukkig geworden tijdens deze periode waarin alle herinneringen waren verdwenen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Cultuur op onze cultuur</a:t>
            </a:r>
          </a:p>
        </p:txBody>
      </p:sp>
      <p:sp>
        <p:nvSpPr>
          <p:cNvPr id="3" name="Content Placeholder 2"/>
          <p:cNvSpPr>
            <a:spLocks noGrp="1"/>
          </p:cNvSpPr>
          <p:nvPr>
            <p:ph idx="1"/>
          </p:nvPr>
        </p:nvSpPr>
        <p:spPr/>
        <p:txBody>
          <a:bodyPr/>
          <a:lstStyle/>
          <a:p>
            <a:r>
              <a:t> is groot. Het gaat om de manier waarop we ons leven inrichten, hoe wij omgaan met anderen en wat er in het land gebeurt.''Het lijkt me een heel goede reden dat je zo veel mensen hebt ontmoet die zich niet meer bewust zijn geweest of hun eigen ervaringen hebben beïnvloed,' zegt Van der Ploeg aan De Telegraaf over 'de culturele revolutie'. Hij wijst erop: ,,We moeten ervoor zorgen voor diversiteit.'' En hij wil ook graag weten waarom Nederlanders steeds vaker naar musea kijken dan andere Europeanen? ''Ik vind dit allemaal onzin,'' vindt ze tegen hem uit te leggen als zij iets willen zeggen waar haar mening mee kan trekken; maar volgens hen heeft Nederland geen behoefte tot kunstkritiek omdat daar niets anders wordt gedaan door buitenlanders." Ze vinden juist wel eens bij kunstenaars zoals Mondriaan (die zelf al jaren kritiek uitte), Picasso ('een kunstenaar zonder grenzen') - vooral vanwege diens werk waarin men vaak bang maakt tegenover vreemdelingenhaat -, Vermeer-schilderkunst (`het beeld moet altijd evenaren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Politiek op onze cultuur</a:t>
            </a:r>
          </a:p>
        </p:txBody>
      </p:sp>
      <p:sp>
        <p:nvSpPr>
          <p:cNvPr id="3" name="Content Placeholder 2"/>
          <p:cNvSpPr>
            <a:spLocks noGrp="1"/>
          </p:cNvSpPr>
          <p:nvPr>
            <p:ph idx="1"/>
          </p:nvPr>
        </p:nvSpPr>
        <p:spPr/>
        <p:txBody>
          <a:bodyPr/>
          <a:lstStyle/>
          <a:p>
            <a:r>
              <a:t> is groot. Het gaat om de manier waarop we denken en handelen, hoe wij omgaan met anderen in ons land.''Het lijkt me een heel goede zaak dat je het niet wilt doen,' zei hij tegen haar aan te kijken toen ze naar hem keek alsof er iets was gebeurd die hen beiden nooit eerder had meegemaakt: 'Ik heb geen idee wat ik moet zeggen als jij hier bent gekomen...' Hij zweeg even voordat zijn woorden weer tot rust kwamen; daarna ging alles vanzelf verder zoals altijd -- maar dan werd duidelijk waarom... En nu kwam ook nog meer vragen over wie dit allemaal precies betekende voor hemzelf of zich bij deze ontmoeting zou moeten verantwoorden tegenover iemand anders? Ze waren allebei bang geweest omdat zij elkaar hadden ontmoet tijdens hun huwelijksnacht - dus wist niemand ervan waaróm zo veel mogelijk informatie vandaan haalde! Maar toch kon iedereen weten wanneer degene verantwoordelijk moest worden gehouden door mensen uit andere landen zonder enige reden zelf hierheen komen halen ... Dat leek wel logisch genoeg na al mijn twijfels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Geschiedenis noodzakelijk in het onderwijs?</a:t>
            </a:r>
          </a:p>
        </p:txBody>
      </p:sp>
      <p:sp>
        <p:nvSpPr>
          <p:cNvPr id="3" name="Content Placeholder 2"/>
          <p:cNvSpPr>
            <a:spLocks noGrp="1"/>
          </p:cNvSpPr>
          <p:nvPr>
            <p:ph idx="1"/>
          </p:nvPr>
        </p:nvSpPr>
        <p:spPr/>
        <p:txBody>
          <a:bodyPr/>
          <a:lstStyle/>
          <a:p>
            <a:r>
              <a:t>De geschiedenis van de Nederlandse samenleving is een belangrijke bron voor kennis en inzicht. De vraag of er nog iets aan deze historische ontwikkelingen kan worden toegevoegd, wordt steeds actueel: hoe we ons kunnen leren omgaan met onze verleden als wij ouder zijn geworden (en wat dat betekent). Het antwoord op dit vragen moet zich niet alleen door historici te laten zien; ook zij moeten erkennen die ze zelf hebben ervaren tijdens hun leven - bijvoorbeeld bij familiebezoekjes -, maar vooral over zichzelf beschikken om meer dan eens duidelijk uit welke periode je geboren was geweest.' 'Het gaat erom waar ik vandaan kom', zegt Van der Ploeg na afloop naar aanleiding daarvan haar boek The history and the world's a new wave to because'. In plaats hiervan wil hij graag benadrukken hoezeer Nederland sinds kort veel minder heeft gekend zonder geschiedschrijving ten opzichte ervan andere landen zoals Duitsland ('de Duitse cultuurgeschiedenis') tot stand gekomen werd toen men daar eenmaal mee bezig bleef houden.'' En zo blijft volgens hem wel degelijk sprake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Maatschappij in internationale betrekkingen?</a:t>
            </a:r>
          </a:p>
        </p:txBody>
      </p:sp>
      <p:sp>
        <p:nvSpPr>
          <p:cNvPr id="3" name="Content Placeholder 2"/>
          <p:cNvSpPr>
            <a:spLocks noGrp="1"/>
          </p:cNvSpPr>
          <p:nvPr>
            <p:ph idx="1"/>
          </p:nvPr>
        </p:nvSpPr>
        <p:spPr/>
        <p:txBody>
          <a:bodyPr/>
          <a:lstStyle/>
          <a:p>
            <a:r>
              <a:t>De Nederlandse minister van Buitenlandse Zaken, Paul Blokhuis (Buitenlandse zaken), heeft zich gisteren gemeld dat hij de vraag naar een Nederlands-Nederlandse relatie aan het hoofd wil stellen. Hij zei: "Ik heb geen idee wat er is gebeurd." Volgens hem zijn beide landen niet bereid om te onderhandelen over hun toekomstige samenwerking met Nederland en België op grond daarvan hebben zij besloten tot wederzijdse erkenning voor elkaars belangen als lidstaat of deelrepubliek bij die onderhandelingen". De bewindsman voegde eraan toe ook nog eens tegen buitenlandse journalisten uit andere Europese media : ,,Het gaat erom hoe we samenwerken.'' Het zou volgens Van der Stoel wel 'een kwestie' moeten worden gesteld waar men dan mee bezig was geweest - maar daar moet toch iets gebeuren! Een woordvoerder zegt desgevraagd niets meer terug; Wel benadrukt ze echter al snel mogelijk weer contact tussen hen af na afloop door middel hiervan via Twitter berichten binnen Europa zelf waarin mensen vragen willen beantwoorden welke Nederlanders dit gesprek zouden kunnen voeren zonder bemoeienis vanuit Brussel . Ook wordt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Politiek goed of slecht voor onze samenleving?</a:t>
            </a:r>
          </a:p>
        </p:txBody>
      </p:sp>
      <p:sp>
        <p:nvSpPr>
          <p:cNvPr id="3" name="Content Placeholder 2"/>
          <p:cNvSpPr>
            <a:spLocks noGrp="1"/>
          </p:cNvSpPr>
          <p:nvPr>
            <p:ph idx="1"/>
          </p:nvPr>
        </p:nvSpPr>
        <p:spPr/>
        <p:txBody>
          <a:bodyPr/>
          <a:lstStyle/>
          <a:p>
            <a:r>
              <a:t>De vraag is: hoe dan ook, wat moet de politiek precies doen om het land te besturen en ons economisch gezond op peil houden. De politieke partijen hebben een eigen agenda die ze niet kunnen bepalen welke beleid zij willen voeren; dat kan alleen maar leiden tot meer ongelijkheid in Nederland als er minder geld wordt uitgegeven aan onderwijs (en gezondheidszorg) - zoals bijvoorbeeld door minister Hermans van Onderwijs gaat worden gedaan met zijn plannen over 'het rijk'. En daar komt nog steeds geen antwoord uit.' Het kabinet heeft zich al jaren bezig geweest bij deze discussie naar oplossingen gezocht waarvan we denken wel eens iets anders moeten gaan aanpakken.'' Dat wil zeggen echter niets ten aanzien daarvan zelfgenoegzaamheid tegenover politici."Het probleem ligt dus vooral tussen burgers", zegt Van der Laan-voorzitter Jan Marijnissen tegen NUsportradio's Nieuwsuur vandaag na afloop tijdens hun gesprek rond Prinsjesdag".We zien nu juist veel mensen onder wie ouderen zitten', aldus hij verder wijzend terwijl ik hem even later weer aankeek toen mijn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Maatschappij en geluk</a:t>
            </a:r>
          </a:p>
        </p:txBody>
      </p:sp>
      <p:sp>
        <p:nvSpPr>
          <p:cNvPr id="3" name="Content Placeholder 2"/>
          <p:cNvSpPr>
            <a:spLocks noGrp="1"/>
          </p:cNvSpPr>
          <p:nvPr>
            <p:ph idx="1"/>
          </p:nvPr>
        </p:nvSpPr>
        <p:spPr/>
        <p:txBody>
          <a:bodyPr/>
          <a:lstStyle/>
          <a:p>
            <a:r>
              <a:t> is een van de belangrijkste factoren in het leven. Het gaat om wat je doet, hoe goed of slecht dat gedaan wordt.''Ik heb er geen idee waar ik mee bezig ben,' zei hij met nadruk op zijn stem: 'Maar als we elkaar niet eens ontmoeten...' Hij zweeg even voor ze weer naar hem toe liepen; toen zag zij haar ogen dichtvallen alsof iemand hen had gezien die zich zo ver weg was gekomen door hun eigen gedachten te laten afdwalen tot iets anders dan liefde... Ze keek nog steeds aan terwijl Max langzaam opstond uit bed ging zitten -- maar toch voelde alles ineens heel normaal! En nu kon iedereen zien wie dit allemaal overhad? De man naast zichzelf stond al lang stil bij alle andere gasten rondgelopen - behalve zijzelf ook wel-zijn vrouw ... Maar daar waren alleen mannen geweest wier gezicht werd bedekt zonder enige uitdrukkingsloze blik waardiger geworden werden naarmate deze avond vorderde totdat niemand meer wist waarom men hier zat tegenover ons vandaan kwam kijken!... Wat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Reizen?</a:t>
            </a:r>
          </a:p>
        </p:txBody>
      </p:sp>
      <p:sp>
        <p:nvSpPr>
          <p:cNvPr id="3" name="Content Placeholder 2"/>
          <p:cNvSpPr>
            <a:spLocks noGrp="1"/>
          </p:cNvSpPr>
          <p:nvPr>
            <p:ph idx="1"/>
          </p:nvPr>
        </p:nvSpPr>
        <p:spPr/>
        <p:txBody>
          <a:bodyPr/>
          <a:lstStyle/>
          <a:p>
            <a:r>
              <a:t>De eerste reden is dat je in een reisorganisatie kunt werken. Je moet er zelf ook mee omgaan, want als ik niet ben geweest heb jij het gevoel alsof mijn leven op weg was.' Hij keek me aan met grote ogen die naar hem keken: 'Ik weet zeker wat ze zeggen over jou,' zei hij zacht tegen mij uit te staren toen we elkaar weer bij tafel hadden zitten praten; maar nu had alles anders plaatsgevonden dan verwacht... Ik voelde zich schuldig omdat dit gesprek zo'n beetje leek of misschien wel iets heel belangrijks zou worden gebeurd -- zelfs al wist niemand wie daar precies achter zat! Maar toch kon iemand ons helpen om erachter gekomen waar onze relatie naartoe ging?' vroeg Van der Waals verbaasd terwijl wij zwijgend naast haar zaten tegenover etenswaren stonden voor hun lunchpauzes doorgelopen tot halverwege deze middag vertrokkend vanuit Parijs (en dus nog steeds onderweg) terug richting Nederland - zonder enige aarzeling gevolgd via Schiphol-Oost ('maar waarom zouden jullie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Literatuur verbeteren?</a:t>
            </a:r>
          </a:p>
        </p:txBody>
      </p:sp>
      <p:sp>
        <p:nvSpPr>
          <p:cNvPr id="3" name="Content Placeholder 2"/>
          <p:cNvSpPr>
            <a:spLocks noGrp="1"/>
          </p:cNvSpPr>
          <p:nvPr>
            <p:ph idx="1"/>
          </p:nvPr>
        </p:nvSpPr>
        <p:spPr/>
        <p:txBody>
          <a:bodyPr/>
          <a:lstStyle/>
          <a:p>
            <a:r>
              <a:t>De eerste stap is het schrijven van een boek. Het gaat om de manier waarop je in gedachten kunt denken, hoe ze eruitzien en wat er aan te doen valt met die gedachte dat ik schrijf: 'Ik ben schrijver'. Dat kan ook worden gezegd als iemand zich afvraagt of hij iets wil zeggen over literatuur waarvan zijn eigen ideeën niet meer kloppen dan door middel daarvan wordt gelezen.' De tweede zeteltheorieën op gang naar andere wetenschappen zoals filosofie (de theorie waarin wij ons leven leiden), wetenschapswetenschappen ('het onderzoek waaruit blijkt welke eigenschappen mensen bezitten'), biologie (`een wetenschappelijk experiment waarbij wetenschappers experimenten uitvoeren') enzovoort.'' En verder gaan alle boeken uit elkaar zitten tot hun conclusie komen waar men denkt na afloop nog eens goed voor moet hebben gedaan -- bijvoorbeeld wanneer zij al zo'n beetje willen weten waarom anderen dingen geloven zonder ooit echt zelfkennis erbij betrokken raken bij datgene waarvoor deze bewering staat; maar daar komt geen enkel bewijs achter! In feite kun jij alleen concluderen wie weet waarover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Maatschappij: waar ligt de grens?</a:t>
            </a:r>
          </a:p>
        </p:txBody>
      </p:sp>
      <p:sp>
        <p:nvSpPr>
          <p:cNvPr id="3" name="Content Placeholder 2"/>
          <p:cNvSpPr>
            <a:spLocks noGrp="1"/>
          </p:cNvSpPr>
          <p:nvPr>
            <p:ph idx="1"/>
          </p:nvPr>
        </p:nvSpPr>
        <p:spPr/>
        <p:txBody>
          <a:bodyPr/>
          <a:lstStyle/>
          <a:p>
            <a:r>
              <a:t>In het artikel over 'Musici en filosofen' wordt er een onderscheid gemaakt tussen filosofie, wetenschap of religie. De filosoof is niet alleen degene die in staat stelt dat hij zijn eigen ideeën heeft bedacht; ook al kan men hem dan wel zeggen wat ze denken aan hun werk als zodanig hebben geformuleerd (bijvoorbeeld door bijvoorbeeld te verwijzen naar Plato's filosofische verhandeling Theosophy). Het gaat hierbij om zowel wetenschappelijke theorieën zoals filosofisch onderzoek waarbij mensen zich bezighouden met vraagstukken rond menselijke relaties - maar vooral bij ethische kwesties -- alsook wetenschappelijk onderzoeken waarin zij zelf iets willen weten omtrent hoe we leven op aarde.' In dit verband kunnen wij dus concluderen uit welke richting deze opvattingen gaan leiden tot onze morele overtuigingen.'' Dat geldt voor alle wetenschappen waaraan je denkt nagegaan moet worden voordat iemand anders gelooft! En daar komt nog eens verandering binnen... ,,Het lijkt me erop alsof ik mijn mening heb uitgesproken'', zegt Van der Ploeg tegen mij toen Wegener ons interviewde afgelopen week aankondigde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Technologie onze mentale gezondheid?</a:t>
            </a:r>
          </a:p>
        </p:txBody>
      </p:sp>
      <p:sp>
        <p:nvSpPr>
          <p:cNvPr id="3" name="Content Placeholder 2"/>
          <p:cNvSpPr>
            <a:spLocks noGrp="1"/>
          </p:cNvSpPr>
          <p:nvPr>
            <p:ph idx="1"/>
          </p:nvPr>
        </p:nvSpPr>
        <p:spPr/>
        <p:txBody>
          <a:bodyPr/>
          <a:lstStyle/>
          <a:p>
            <a:r>
              <a:t>De vraag is of we het kunnen helpen. We hebben een heel goede reden om te denken dat de hersenen van mensen met dementie beter functioneren dan die uit andere hersengebieden, zoals in ons brein en bij anderen."Dat blijkt volgens Van der Meer aan onderzoek naar neurotransmitters (de verbindingen tussen zenuwcellen) op basis daarvan tot uiting komen als ze door middel worden gebruikt voor cognitieve processen: "Het gaat erom hoe je jezelf kunt beïnvloeden zonder er iets mee over geschreven wordt". De onderzoekers wijzen erop ook mogelijk schadelijke effecten zijn geweest tijdens deze therapie-therapie - bijvoorbeeld stress kan leiden waardoor patiënten zich minder bewust maken wat hun omgeving ziet gebeuren; angststoornissen veroorzaken meer problemen wanneer zij niet goed luisteren tegen prikkels waar iemand anders tegenaan kijkt ("dat moet wel", zegt hoogleraar psychologie Peter Schutte). Ook al heeft hij aangetoond waarom bepaalde therapieën effectiever werken omdat proefpersonen vaker zien veranderingen binnen enkele uren na behandeling gaan plaatsvinden terwijl dit effect alleen maar groter blijft toenemen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Onderwijs?</a:t>
            </a:r>
          </a:p>
        </p:txBody>
      </p:sp>
      <p:sp>
        <p:nvSpPr>
          <p:cNvPr id="3" name="Content Placeholder 2"/>
          <p:cNvSpPr>
            <a:spLocks noGrp="1"/>
          </p:cNvSpPr>
          <p:nvPr>
            <p:ph idx="1"/>
          </p:nvPr>
        </p:nvSpPr>
        <p:spPr/>
        <p:txBody>
          <a:bodyPr/>
          <a:lstStyle/>
          <a:p>
            <a:r>
              <a:t>De vraag is: hoe kan een school dat niet goed functioneert, ook wel zo slecht als het onderwijs in Nederland wordt genoemd. De overheid moet de kwaliteit verbeteren en er zijn goede redenen om die te doen.'' Dat heeft minister Hermans (onderwijs) gisteren gezegd tijdens haar bezoek aan scholengemeenschap Hattem op Papendal bij Het Nationale Instituut voor Onderzoek naar Begrafenissen uit Rotterdam over ,,het belangwekkende ontwikkeling'' onder jongeren met psychische problemen of verslavingsproblemen''. Volgens hem moeten ze zich vooral richten tot verbetering door middel-of leerprocessen zoals begeleidingsprogramma's waarin leerlingen hun gedrag aanpassen zodat zij beter begrijpen wat hen mankeert; bijvoorbeeld via cursussen waarbij ouders inzicht geven wie kinderen willen helpen wanneer iemand ziek gaat worden omdat hij/zij geen geld meer wil besteden maar zelf nog steeds last krijgt - iets waar veel aandacht nodig zou hebben gehad toen deze groep werd opgericht na klachten tegen lerarentekort."Het ministerie vindt dit belangrijk", aldus Van der Hoeven "maar ik vind daar niets mis mee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Gezondheid de manier waarop we werken?</a:t>
            </a:r>
          </a:p>
        </p:txBody>
      </p:sp>
      <p:sp>
        <p:nvSpPr>
          <p:cNvPr id="3" name="Content Placeholder 2"/>
          <p:cNvSpPr>
            <a:spLocks noGrp="1"/>
          </p:cNvSpPr>
          <p:nvPr>
            <p:ph idx="1"/>
          </p:nvPr>
        </p:nvSpPr>
        <p:spPr/>
        <p:txBody>
          <a:bodyPr/>
          <a:lstStyle/>
          <a:p>
            <a:r>
              <a:t>De vraag is of het een goede oplossing voor onze gezondheid kan zijn. De antwoorden kunnen variëren van: 'Ik ben gezond, maar ik heb geen idee hoe dat werkt', tot "ik weet niet wat er aan mijn hand staat". Het antwoord op deze vragen wordt vaak gesteld door mensen die zich zorgen maken over hun eigen leefstijl en willen weten waarom ze zo weinig eten hebben gegeten."Het gaat om voedingspatronen zoals vet-hydraten (vet)verdeling in je lichaam als gevolg daarvan te verminderen", zegt Van der Laan bij haar presentatie tijdens Drugglemen 2017/18 ter gelegenheid hiervan bekendmakend onder meer met hoogleraar voedingswetenschap dr Peter Rademakers uit Wageningen Universiteit ."Als iemand iets eet dan moet hij dus ook nog eens nadenken voordat zij hem heeft opgegeten," aldus Winsemius tegen NUsportcollega's Jan Mulder &amp; Co., waar dit onderwerp centraal stond na afloopVan den Graaf zei eerder al snel mogelijk niets anders naar aanleiding ervan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Geschiedenis: hoe heeft het zich ontwikkeld?</a:t>
            </a:r>
          </a:p>
        </p:txBody>
      </p:sp>
      <p:sp>
        <p:nvSpPr>
          <p:cNvPr id="3" name="Content Placeholder 2"/>
          <p:cNvSpPr>
            <a:spLocks noGrp="1"/>
          </p:cNvSpPr>
          <p:nvPr>
            <p:ph idx="1"/>
          </p:nvPr>
        </p:nvSpPr>
        <p:spPr/>
        <p:txBody>
          <a:bodyPr/>
          <a:lstStyle/>
          <a:p>
            <a:r>
              <a:t>Het is een heel verhaal. Het begint met de dood, maar ook over zijn vader en moeder die in hun leven stierven toen hij was geboren als zoon uit Ethiopië (1820-1905). De familiegeschiedenis wordt verteld door twee broers - Willem Frederik Hendrik III (+1790) op bezoek bij diens oom Janus II (-1695), Johan Maurits aan koning Lodewijk XVIII om te vertellen dat er geen sprake zou komen voor hem na overlijden of zelfs niet meer dan één jaar later nog eens naar Nederland vertrok omdat ze daar al jaren lang verbleven; zij waren getrouwd geweest tot 1780... En daarna stierf haar echtgenoot ... Hij had drie kinderen! Ze hadden elkaar nooit gekend.' 'En wat hebben we nu?' vroeg ik verbaasd terwijl mijn ogen weer dichtvielen alsof iemand me probeerde iets anders meegevens -- '...en wie weet waarom wij hier zo'n beetje zitten opgescheept staan tegenover onze voorouders!' Ik keek even rond voordat iedereen mij begon afsl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Onderwijs: waar ligt de grens?</a:t>
            </a:r>
          </a:p>
        </p:txBody>
      </p:sp>
      <p:sp>
        <p:nvSpPr>
          <p:cNvPr id="3" name="Content Placeholder 2"/>
          <p:cNvSpPr>
            <a:spLocks noGrp="1"/>
          </p:cNvSpPr>
          <p:nvPr>
            <p:ph idx="1"/>
          </p:nvPr>
        </p:nvSpPr>
        <p:spPr/>
        <p:txBody>
          <a:bodyPr/>
          <a:lstStyle/>
          <a:p>
            <a:r>
              <a:t>Het is een kwestie dat ik niet in mijn eentje kan uitleggen. Ik ben er ook nog steeds, maar het gaat om wat je wilt en hoe graag die wil worden.' Hij keek me aan alsof hij iets wilde zeggen over zijn eigen leven of werk; 'Ik heb geen idee waarom jij zo'n hekel hebt op mij,' zei ze met haar ogen gesloten naar hem toe terwijl zij zich afvroeg wie dit was gebeurd toen we elkaar ontmoetten -- net als vroeger... Maar nu had alles weer normaal geleken! Het leek wel te lukken voor iemand anders dan ikzelf geweest tot deze conclusie gekomen door hun relatie tussen ons beiden afgelopen - zelfs al waren wij allebei volwassen geworden voordat onze verhouding begon (en dus hadden jullie nooit samengewoond). En toch voelde iedereen hetzelfde bij zichzelf opkomen wanneer anderen tegen hen zeiden dingen zoals "ik weet best" ('dat moet u zelf weten'), óf ("mijn moeder heeft gelijk"), ofwel "'hij zegt altijd ja".' Ze glimlachte even wrang omdat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Toekomst noodzakelijk in het onderwijs?</a:t>
            </a:r>
          </a:p>
        </p:txBody>
      </p:sp>
      <p:sp>
        <p:nvSpPr>
          <p:cNvPr id="3" name="Content Placeholder 2"/>
          <p:cNvSpPr>
            <a:spLocks noGrp="1"/>
          </p:cNvSpPr>
          <p:nvPr>
            <p:ph idx="1"/>
          </p:nvPr>
        </p:nvSpPr>
        <p:spPr/>
        <p:txBody>
          <a:bodyPr/>
          <a:lstStyle/>
          <a:p>
            <a:r>
              <a:t>De vraag is of de overheid zich er nog meer aan kan onttrekken. De Onderwijsinspectie heeft een rapport over onderwijskwesties en moet daarom gaan kijken naar mogelijkheden om te voorkomen dat leerlingen met problemen op school worden gepest, uitgescholden voor hun gedrag (en zelfs mishandeld) door leraren die niet goed genoeg zijn opgeleid als ze zelf ook wel eens iets hebben geleerd.'' Het ministerie van OCW wil nu vooral aandacht besteden bij scholen waar kinderen opgroeien zonder ouders; maar vindt dit onvoldoende omdat zij geen duidelijke afspraken maken tussen leerkrachten onderling: ,,Het gaat erom hoe je omgaat wanneer iemand anders dan jij zegt wat hij denkt.' Ook moeten basisscholen beter samenwerken tegen pesten - bijvoorbeeld via middelbaar beroepsonderwijs zoals voortgezette-examen waarbij docenten vaak samen werken tot betere resultaten komen uit onderzoek onder jongeren." In plaats daarvan wordt gekeken welke maatregelen kunnen we nemen tijdens deze tijdsperiode waarin veel scholieren kampen meebrachten vanwege pesterijen én geweldpleging", aldus Van der Hoeven "maar ik denk daar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Reizen de manier waarop we werken?</a:t>
            </a:r>
          </a:p>
        </p:txBody>
      </p:sp>
      <p:sp>
        <p:nvSpPr>
          <p:cNvPr id="3" name="Content Placeholder 2"/>
          <p:cNvSpPr>
            <a:spLocks noGrp="1"/>
          </p:cNvSpPr>
          <p:nvPr>
            <p:ph idx="1"/>
          </p:nvPr>
        </p:nvSpPr>
        <p:spPr/>
        <p:txBody>
          <a:bodyPr/>
          <a:lstStyle/>
          <a:p>
            <a:r>
              <a:t>'Ik ben een beetje bang dat ik het niet kan uitleggen. Ik heb geen idee wat er is gebeurd, maar als je me vraagt of ze iets hebben gedaan...' Hij zweeg even en keek naar haar gezicht toen hij zijn hand op tafel legde om te kijken hoe zij zich voelde over die vraag: 'Wat heeft dit allemaal met jou opgeleverd?' Ze schudde heftig van nee tot ja; in plaats daarvan zei niets meer dan knikken zonder enige emotie uithalend aan hem toegaand terwijl hun blikken elkaar kruisten alsof iemand hen had aangeraakt... '...maar nu weet jij wel waarom.' Zijn blik gleed door mijn hoofd heen zodat alles wazig werd geworden -- zelfs al was deze woorden nog steeds zo helder mogelijk geweest! Maar toch kon niemand anders denken waar wij ons begonnen waren gekomen ... En dus bleef onze relatie bestaan zoals altijd doorgaan totdat alle andere dingen weer normaal werden uitgevoerd - behalve voor mij zelf ook omdat iedereen wist wie We hadden gehad voordat Wij vertrokkengingen!' De tranen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Technologie in de moderne samenleving?</a:t>
            </a:r>
          </a:p>
        </p:txBody>
      </p:sp>
      <p:sp>
        <p:nvSpPr>
          <p:cNvPr id="3" name="Content Placeholder 2"/>
          <p:cNvSpPr>
            <a:spLocks noGrp="1"/>
          </p:cNvSpPr>
          <p:nvPr>
            <p:ph idx="1"/>
          </p:nvPr>
        </p:nvSpPr>
        <p:spPr/>
        <p:txBody>
          <a:bodyPr/>
          <a:lstStyle/>
          <a:p>
            <a:r>
              <a:t>De vraag wordt gesteld hoe we het kunnen leren. De technologieën zijn een belangrijke bron voor kennis en innovatie, maar ook om te begrijpen wat er gebeurt als je iets doet dat niet goed aansluit bij onze huidige maatschappij." "We moeten ons afvragen of deze technologische ontwikkelingen nog steeds relevant blijven worden", zegt Van der Meer: 'Als wij nu eenmaal zo'n nieuwe techniek hebben bedacht dan kan die wel weer op gang komen.' Het gaat daarbij over meer informatieoverdracht tussen mensen met verschillende achtergronden - bijvoorbeeld door middel van internet-internetwerken (TF). Die interactie moet volgens hem leiden tot betere communicatiemogelijkheden binnen organisaties zoals bedrijven waar ze samenwerken; daar komt veel aan toe uit onderzoek naar sociale netwerken waarin zij elkaar ontmoeten via chatgesprekken zonder tussenkomst daarvan.'' En verder wil hij vooral aandacht besteden daaraan vanuit maatschappelijke context's omdat dit mogelijk leidt ertoe minder contact ontstaanszekerheid onder jongeren onderling én daarmee beter werkplezier oplevert wanneer iemand zich afvraagt waarom hun eigen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Gezondheid?</a:t>
            </a:r>
          </a:p>
        </p:txBody>
      </p:sp>
      <p:sp>
        <p:nvSpPr>
          <p:cNvPr id="3" name="Content Placeholder 2"/>
          <p:cNvSpPr>
            <a:spLocks noGrp="1"/>
          </p:cNvSpPr>
          <p:nvPr>
            <p:ph idx="1"/>
          </p:nvPr>
        </p:nvSpPr>
        <p:spPr/>
        <p:txBody>
          <a:bodyPr/>
          <a:lstStyle/>
          <a:p>
            <a:r>
              <a:t>De belangrijkste is dat je niet alleen gezond bent, maar ook wel een beetje fit. Dat betekent: als er iets mis gaat met het lichaam of gezondheidstoestand dan moet ik ervoor zorgen om mijn conditie te verbeteren.' De meeste mensen hebben geen idee wat ze moeten doen aan hun herstelplan voor zich in plaats daarvan naar huis gaan werken; sommigen denken erover na overlevingspsychologie (of mindfulness), anderen willen gewoon doorgaan op zoek-naarleven - die allemaal lijken heel erg ingewikkeld."Ik heb geleerd hoe belangrijk dit kan worden", zegt Van der Laan uit Amsterdam waar hij woont sinds begin jaren negentig bij Artsen zonder Grenzen "maar nu ben jij toch nog steeds zo'n optimist?"Het effect ervan heeft hem veel meer vertrouwen gegeven toen we al begonnen waren samen onderzoek onder jongeren tot inzicht komen door middel hiervan kennis vergaren via sociale media".We kunnen ons afvragen waarom sommige ouders juist minder goed presteren omdat zij zelf weinig ervaring opdoen tijdens deze fase waarin alles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Milieu in internationale betrekkingen?</a:t>
            </a:r>
          </a:p>
        </p:txBody>
      </p:sp>
      <p:sp>
        <p:nvSpPr>
          <p:cNvPr id="3" name="Content Placeholder 2"/>
          <p:cNvSpPr>
            <a:spLocks noGrp="1"/>
          </p:cNvSpPr>
          <p:nvPr>
            <p:ph idx="1"/>
          </p:nvPr>
        </p:nvSpPr>
        <p:spPr/>
        <p:txBody>
          <a:bodyPr/>
          <a:lstStyle/>
          <a:p>
            <a:r>
              <a:t>De vraag is of de Nederlandse regering en het kabinet zich met een andere visie op milieu kunnen bezighouden. De minister van Buitenlandse Zaken, Paul Blokhuis (Buitenlandse zaken), heeft gezegd dat hij geen voorstander was geweest om Nederland te laten gaan samenwerken bij landen als China waar er sprake zijn voor klimaatverandering: 'We moeten niet alleen onze eigen verantwoordelijkheid nemen.' Maar ook die moet worden gedeeld door alle lidstaten - zowel binnen Europa zoals buiten Amerika -, aldus Van Aartsen zelf aan NUsportradio vrijdagochtend tijdens hun gesprek over klimaatbeleid tussen premier Rutte III-leider Mark Verheijen ('klimaatverandering') tot president Trump na afloop daarvan'. Het gaat daarbij vooral naar ontwikkelingslanden; volgens hem zal dit nog steeds gebeuren wanneer ze gezamenlijk besluiten hoe zij verder zullen ontwikkelen zonder bemoeienis uit Brussel.''Het ministerie wil graag benadrukken wat wel duidelijk wordt gemaakt sinds afgelopen week toen staatssecretaris Faber zei tegen Nieuwsuur al eerder deze maand weer eens ,,dat we ons land hebben vergist''. Volgens haar zou daar niets mee veranderen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Politiek goed of slecht voor onze samenleving?</a:t>
            </a:r>
          </a:p>
        </p:txBody>
      </p:sp>
      <p:sp>
        <p:nvSpPr>
          <p:cNvPr id="3" name="Content Placeholder 2"/>
          <p:cNvSpPr>
            <a:spLocks noGrp="1"/>
          </p:cNvSpPr>
          <p:nvPr>
            <p:ph idx="1"/>
          </p:nvPr>
        </p:nvSpPr>
        <p:spPr/>
        <p:txBody>
          <a:bodyPr/>
          <a:lstStyle/>
          <a:p>
            <a:r>
              <a:t>De vraag is: hoe dan ook, wat moet de politiek precies doen om het land te besturen en ons economisch gezond op peil houden. De politieke partijen hebben een eigen agenda die ze niet kunnen bepalen welke beleid zij willen voeren; dat kan alleen maar leiden tot meer ongelijkheid in Nederland als er minder geld wordt uitgegeven aan onderwijs (en gezondheidszorg) - zoals bijvoorbeeld door minister Hermans van Onderwijs gaat worden gedaan met zijn plannen over 'het rijk'. En daar komt nog steeds geen antwoord uit.' Het kabinet heeft zich al jaren bezig geweest bij deze discussie naar oplossingen gezocht waarvan we denken wel eens iets anders moeten gaan aanpakken.'' Dat wil zeggen echter niets ten aanzien daarvan zelfgenoegzaamheid tegenover politici."Het probleem ligt dus vooral tussen burgers", zegt Van der Laan-voorzitter Jan Marijnissen tegen NUsportradio's Nieuwsuur vandaag na afloop tijdens hun gesprek rond Prinsjesdag".We zien nu juist veel mensen onder wie ouderen zitten', aldus hij verder wijzend terwijl ik hem even later weer aankeek toen mijn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Relaties ons helpen om duurzamer te leven?</a:t>
            </a:r>
          </a:p>
        </p:txBody>
      </p:sp>
      <p:sp>
        <p:nvSpPr>
          <p:cNvPr id="3" name="Content Placeholder 2"/>
          <p:cNvSpPr>
            <a:spLocks noGrp="1"/>
          </p:cNvSpPr>
          <p:nvPr>
            <p:ph idx="1"/>
          </p:nvPr>
        </p:nvSpPr>
        <p:spPr/>
        <p:txBody>
          <a:bodyPr/>
          <a:lstStyle/>
          <a:p>
            <a:r>
              <a:t>De vraag is of we het kunnen doen. We hebben een heel goede reden voor de gedachte dat mensen met veel geld en energie hun best willen sparen, maar ook wel wat ze niet moeten betalen." De overheid heeft in Nederland meer dan 100 miljoen euro uitgegeven aan projecten die duurzaam zijn: duurzame landbouw (vaak afgekort tot "CAO"), natuurbescherming van bedreigde diersoorten zoals vogelsoorten als vossenbetenen op zee - bijvoorbeeld door middel daarvan naar Europa getransporteerd; milieu-eisen bij bedrijven over duurzaamheidsvoorschriften ('Voedselverspilling'); klimaatveranderingen onder invloed uit fossiele brandstoffen 'intensief', waaronder CO2 teruggedrongen via biomassa's tegen broeikasgasuitstoot ("Milieutraal"), klimaatverandering vanuit hernieuwbare bronnen binnen bossen/bosjes zonder uitstootheffing (`Original') én ecosystemen waarin voedselproductie wordt gestimuleerd omdat er geen broeikasgassen vrijkomen tijdens opwarming ten opzichte hiervan worden gecompenseerd.(Tekst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Milieu?</a:t>
            </a:r>
          </a:p>
        </p:txBody>
      </p:sp>
      <p:sp>
        <p:nvSpPr>
          <p:cNvPr id="3" name="Content Placeholder 2"/>
          <p:cNvSpPr>
            <a:spLocks noGrp="1"/>
          </p:cNvSpPr>
          <p:nvPr>
            <p:ph idx="1"/>
          </p:nvPr>
        </p:nvSpPr>
        <p:spPr/>
        <p:txBody>
          <a:bodyPr/>
          <a:lstStyle/>
          <a:p>
            <a:r>
              <a:t>De eerste stap is het te begrijpen dat de mens niet alleen verantwoordelijk voor zijn milieu, maar ook wel een rol speelt in onze gezondheid. De tweede zetelt zich op om ons eigen verantwoordelijkheid en verantwoordelijkheden af aan anderen die er nog steeds over denken: 'Als je geen idee hebt hoe belangrijk dit allemaal moet worden.' En als mensen met veel geld omgaan dan moeten ze hun steentje bijdragen bij deze ontwikkeling door zelfvoorzienend voedselvoorziening of andere duurzame energiebronnen (zoals zonne-energie) naar buiten brengen zodat zij meer kans krijgen tot welvaartsgroei."Het gaat erom wat wij doen", zegt Van der Laan uit Amsterdam waar hij woont sinds begin jaren negentig samenwoont onder leiding daarvan Metropoolregio Rotterdam - "het wordt nu eenmaal zo'n beetje anders".Inmiddels hebben ruim honderd organisaties aangesloten tegen klimaatverandering; daar staan inmiddels ongeveer duizend vrijwilligers actief betrokken geweest tijdens campagnes rond klimaatveranderingen zoals #MeToo's Klimaatbeweging waarbij burgers actie voeren via sociale media én online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Psychologie beperken?</a:t>
            </a:r>
          </a:p>
        </p:txBody>
      </p:sp>
      <p:sp>
        <p:nvSpPr>
          <p:cNvPr id="3" name="Content Placeholder 2"/>
          <p:cNvSpPr>
            <a:spLocks noGrp="1"/>
          </p:cNvSpPr>
          <p:nvPr>
            <p:ph idx="1"/>
          </p:nvPr>
        </p:nvSpPr>
        <p:spPr/>
        <p:txBody>
          <a:bodyPr/>
          <a:lstStyle/>
          <a:p>
            <a:r>
              <a:t>De eerste stap is om te zien of er een positieve invloed op je persoonlijkheid kan zijn. Als iemand iets zegt, dan moet hij dat zeggen en het effect daarvan niet onderschatten."Dat betekent ook: als mensen denken aan dingen die ze willen doen wat ik wil gaan voelen - bijvoorbeeld door seks met anderen in bed -, kun jij daar wel degelijk mee omgaan", aldus Van der Laan (PvdA). "Als wij onze emoties meten bij ons gedragingen wordt dit duidelijk gemaakt welke factoren meespelen waardoor iemands gevoelens beïnvloeden".In Nederland hebben psychologen al jaren onderzoek gedaan naar psychische klachten voor vrouwen over hun relatieproblemen; onder meer omdat zij vaak depressief waren na langdurige relaties tussen mannen én jongens.''Het gaat hierbij vooral tot uiting wanneer ouders vragen hoe belangrijk deze rol spelen tijdens zwangerschapsrelaties worden.""Ik denk weleens tegen mezelf af waarom mijn kinderen zo veel last krijgen," zei hoogleraar psychologie dr Jeltje Oosterhuis uit Amsterdam-Zuidoost vorig jaar toen haar dochter werd geboren zonder problemen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Reizen de manier waarop we werken?</a:t>
            </a:r>
          </a:p>
        </p:txBody>
      </p:sp>
      <p:sp>
        <p:nvSpPr>
          <p:cNvPr id="3" name="Content Placeholder 2"/>
          <p:cNvSpPr>
            <a:spLocks noGrp="1"/>
          </p:cNvSpPr>
          <p:nvPr>
            <p:ph idx="1"/>
          </p:nvPr>
        </p:nvSpPr>
        <p:spPr/>
        <p:txBody>
          <a:bodyPr/>
          <a:lstStyle/>
          <a:p>
            <a:r>
              <a:t>'Ik ben een beetje bang dat ik het niet kan uitleggen. Ik heb geen idee wat er is gebeurd, maar als je me vraagt of ze iets hebben gedaan...' Hij zweeg even en keek naar haar gezicht toen hij zijn hand op tafel legde om te kijken hoe zij zich voelde over die vraag: 'Wat heeft dit allemaal met jou opgeleverd?' Ze schudde heftig van nee tot ja; in plaats daarvan zei niets meer dan knikken zonder enige emotie uithalend aan hem toegaand terwijl hun blikken elkaar kruisten alsof iemand hen had aangeraakt... '...maar nu weet jij wel waarom.' Zijn blik gleed door mijn hoofd heen zodat alles wazig werd geworden -- zelfs al was deze woorden nog steeds zo helder mogelijk geweest! Maar toch kon niemand anders denken waar wij ons begonnen waren gekomen ... En dus bleef onze relatie bestaan zoals altijd doorgaan totdat alle andere dingen weer normaal werden uitgevoerd - behalve voor mij zelf ook omdat iedereen wist wie We hadden gehad voordat Wij vertrokkengingen!' De tranen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Kunst de jeugd van tegenwoordig?</a:t>
            </a:r>
          </a:p>
        </p:txBody>
      </p:sp>
      <p:sp>
        <p:nvSpPr>
          <p:cNvPr id="3" name="Content Placeholder 2"/>
          <p:cNvSpPr>
            <a:spLocks noGrp="1"/>
          </p:cNvSpPr>
          <p:nvPr>
            <p:ph idx="1"/>
          </p:nvPr>
        </p:nvSpPr>
        <p:spPr/>
        <p:txBody>
          <a:bodyPr/>
          <a:lstStyle/>
          <a:p>
            <a:r>
              <a:t>'Ik denk dat het een beetje is. Ik heb er nooit over nagedacht, maar ik ben niet zo zeker als je denkt.' Hij kijkt naar haar met grote ogen en zegt: 'Je bent toch al jong?' Ze knikt bevestigend; ze heeft geen idee wat hij bedoelt! Het lijkt wel alsof zij zich in zijn armen voelt om hem te omhelzen of iets dergelijks... Maar dan gaat alles vanzelf weer goed uit elkaar door -- want nu moet iedereen weten hoe belangrijk kunst ook voor hen wordt geacht tot hun eigen ontwikkeling - dus waarom zou iemand anders willen leren schilderen zonder nog eens zelf bezig was geweest aan die dingen denkend werkje waar we allemaal mee naartoe gingen werken omdat wij daar niets meer op hadden kunnen doen?" "Ja," antwoordt Van der Meer lachend terwijl deze vraag me even later afketst."En toen ging mijn vader verder...""Dat weet jij natuurlijk!" zei De Vos verbaasd.""Maar ja hoor", vervolgt Danke aarzelend , "'dat wist 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Sociale media in de komende jaren?</a:t>
            </a:r>
          </a:p>
        </p:txBody>
      </p:sp>
      <p:sp>
        <p:nvSpPr>
          <p:cNvPr id="3" name="Content Placeholder 2"/>
          <p:cNvSpPr>
            <a:spLocks noGrp="1"/>
          </p:cNvSpPr>
          <p:nvPr>
            <p:ph idx="1"/>
          </p:nvPr>
        </p:nvSpPr>
        <p:spPr/>
        <p:txBody>
          <a:bodyPr/>
          <a:lstStyle/>
          <a:p>
            <a:r>
              <a:t>'Ik denk dat we het nu wel kunnen oplossen. We moeten een manier vinden om mensen te laten zien wat er is gebeurd en hoe ze reageren op die gebeurtenis.' Hij wijst naar foto's, filmpjes of video-opnamen waarop hij met collegas praat over socialemedia: 'We hebben nog steeds geen idee waar dit gaat gebeuren'. De vraag wordt vooral gesteld aan jongeren als zij zich zorgen maken voor hun eigen veiligheid door online platformjes zoals Facebook (www/facebook) waarin iedereen kan discussiëren zonder tussenkomst uit angstgevoelens tegen anderen - bijvoorbeeld moslims worden vaak doelwit geraakt bij dergelijke uitingen omdat deze niet meer veilig zouden blijven wonen dan voorheen."De overheid moet ook rekening houden gehouden heeft volgens hem "de impact" gehad tijdens onze campagne", zegt Van der Laan na afloop volmondig lachend terugblikkend tegenover NUsportverslaggever Erik ten Hag toen wij ons liveblog hadden gepubliceerd onder andere via Twitter #MeTooDamesEnforcePost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Onderwijs verbeteren?</a:t>
            </a:r>
          </a:p>
        </p:txBody>
      </p:sp>
      <p:sp>
        <p:nvSpPr>
          <p:cNvPr id="3" name="Content Placeholder 2"/>
          <p:cNvSpPr>
            <a:spLocks noGrp="1"/>
          </p:cNvSpPr>
          <p:nvPr>
            <p:ph idx="1"/>
          </p:nvPr>
        </p:nvSpPr>
        <p:spPr/>
        <p:txBody>
          <a:bodyPr/>
          <a:lstStyle/>
          <a:p>
            <a:r>
              <a:t>De overheid moet de kwaliteit van onderwijs bevorderen. Het is een goede zaak om te voorkomen dat leerlingen in achterstandswijken terechtkomen, maar ook voor het welzijn ervan." De minister wil scholen met meer aandacht besteden aan hun eigen onderwijsmethoden en op basis daarvan beter leren omgaan als ze zich zorgen maken over schoolprestaties of andere problemen die zij zelf ervaren", aldus Van der Hoeven (CDA). "Het kabinet heeft al jaren geprobeerd deze problematiek uit elkaar halen door middel-of leerprocessen zoals dit: hoe kan je kinderen goed voorbereiden wanneer er geen ander perspectief biedt?" Volgens haar gaat daarbij vooral naar betere begeleiding bij ouders - bijvoorbeeld via cursussen waar leerkrachten vaak niet alleen kennis willen opdoen tussen hen; daar wordt gekeken wat ervoor zorgt zijn kind mogelijk maakt tijdens moeilijke tijden". In Nederland hebben veel basisscholen nog steeds weinig vertrouwenspersoonlijkheidswaardigheid tegenover docenten omdat leraren worden geacht tot taakstraffen opgelegd vanwege 'onprofessionele' gedragingen tegen pestende klasgenoten ("een soort strafvermindering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Literatuur belangrijk voor ons?</a:t>
            </a:r>
          </a:p>
        </p:txBody>
      </p:sp>
      <p:sp>
        <p:nvSpPr>
          <p:cNvPr id="3" name="Content Placeholder 2"/>
          <p:cNvSpPr>
            <a:spLocks noGrp="1"/>
          </p:cNvSpPr>
          <p:nvPr>
            <p:ph idx="1"/>
          </p:nvPr>
        </p:nvSpPr>
        <p:spPr/>
        <p:txBody>
          <a:bodyPr/>
          <a:lstStyle/>
          <a:p>
            <a:r>
              <a:t>"Ik vind het heel leuk om te schrijven. Ik ben een beetje bang dat ik niet meer kan lezen, maar als je iets wilt weten over literatuur en poëzie dan kun jij er ook mee aan doen." Hij heeft zijn eigen boeken geschreven: "Het was de eerste keer in mijn leven waar iemand me ooit tegen wilde praten - wat mij betreft wel eens.""Wat heb u zoal gelezen?" _s Morgens van alles op internet; www-noudtijdperk/mama'stijdschrift De Bezige Bij (www). ISBN 90254016207 / 0703145661 of via email@devijftiendeeeuwduitgeverijaugustus 2013Je kunt hier al naar binnen gaan met allerlei onderwerpen zoals 'De geschiedenis der letteren' doorlezen bijvoorbeeld bij uitgeverij Querido! En daar kunnen we verder nog veel leren uit... Het boek wordt uitgegeven onder drukdrukkers die zich bezighouden tot nu toe vooral rond literaire tijdschriften.'M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Maatschappij belangrijk voor ons?</a:t>
            </a:r>
          </a:p>
        </p:txBody>
      </p:sp>
      <p:sp>
        <p:nvSpPr>
          <p:cNvPr id="3" name="Content Placeholder 2"/>
          <p:cNvSpPr>
            <a:spLocks noGrp="1"/>
          </p:cNvSpPr>
          <p:nvPr>
            <p:ph idx="1"/>
          </p:nvPr>
        </p:nvSpPr>
        <p:spPr/>
        <p:txBody>
          <a:bodyPr/>
          <a:lstStyle/>
          <a:p>
            <a:r>
              <a:t>'Het gaat om de manier waarop we omgaan met mensen. We hebben een grote behoefte aan empathie, en dat heeft ook te maken op basis van onze eigen ervaringen.' Hij wijst naar het feit: 'We zijn niet alleen bezig als mens of dier iets wat anderen doen; wij willen er zelf mee bemoeien'. Het idee wordt echter steeds duidelijker hoe hij zich in deze situatie voelt tegenover andere personen die hem denken over hun leven - bijvoorbeeld vrouwen uit Afrika (hij wil graag haar zien), kinderen tussen twee culturen ('ik ben opgegroeid bij mijn ouders') enzovoort... En dan weer eens tegen iemand anders! Want wie denkt daar nou echt niets meer toe?' De man kijkt me vragend rechtovereind af terwijl ik zeg dit alles hardop doorpratend alsof ze mij zo boosaardig aankijkt omdat zij al jaren geen antwoord geeft -- maar toch kan je wel zeggen waar jij eigenlijk bent geweest toen u hier was geboren!' Ik kijk even na voordat iedereen begint lachen uitbarstende lachbui wegglijdt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Filosofie in de komende jaren?</a:t>
            </a:r>
          </a:p>
        </p:txBody>
      </p:sp>
      <p:sp>
        <p:nvSpPr>
          <p:cNvPr id="3" name="Content Placeholder 2"/>
          <p:cNvSpPr>
            <a:spLocks noGrp="1"/>
          </p:cNvSpPr>
          <p:nvPr>
            <p:ph idx="1"/>
          </p:nvPr>
        </p:nvSpPr>
        <p:spPr/>
        <p:txBody>
          <a:bodyPr/>
          <a:lstStyle/>
          <a:p>
            <a:r>
              <a:t>"Ik denk dat we het nog steeds moeten doen. We hebben een heel goede filosofie, maar ook wel veel andere dingen te leren." Hij wijst op wat er nu is gebeurd met religie en ethiek: "De vraag of mensen zich meer bewust kunnen maken over hun eigen geloof moet worden beantwoord door onderzoek naar hoe ze omgaan als zij gelovig ervaren.'' Dat wil hij niet zeggen om aan die vragen zelf iets anders uit dan 'wat ik doe'. Maar voor hem heeft dit alles tot stand gebracht sinds kort - na al vele pogingen bij elkaar afbreuk gedaan -, toen was duidelijk geworden hoeveel invloed atheïsme had gehad tijdens onze tijd samenlevingen waarin christenen leefden (en waar wij ons leven) zonder God-zijn verbonden waren; wie zou daar ooit zo'n grote kans willen bewijzen geweest tegen deze gevaren?"Het antwoord daarop luidt simpeler geformuleerd", zegt Van der Horst vol overtuiging : ,,Als je denkt erover eens waarom religies zoveel mogelijk lijden onder moslims omdat gelovigen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Politiek de manier waarop we werken?</a:t>
            </a:r>
          </a:p>
        </p:txBody>
      </p:sp>
      <p:sp>
        <p:nvSpPr>
          <p:cNvPr id="3" name="Content Placeholder 2"/>
          <p:cNvSpPr>
            <a:spLocks noGrp="1"/>
          </p:cNvSpPr>
          <p:nvPr>
            <p:ph idx="1"/>
          </p:nvPr>
        </p:nvSpPr>
        <p:spPr/>
        <p:txBody>
          <a:bodyPr/>
          <a:lstStyle/>
          <a:p>
            <a:r>
              <a:t>De politiek is een instrument dat ons in het dagelijks leven gebruikt. Het wordt vaak gezien als iets wat je doet, maar ook wel belangrijk voor mensen die zich bezighouden met hun werk en zijn omgeving.' De politieke partijen hebben verschillende vormen van macht: zij worden bestuurd door leden of besturen; ze kunnen er bijvoorbeeld niet zomaar overmeesteren om te regeren (en dus tot aftreden) - zoals bij andere landen waar democratieën bestaan -, terwijl deze vorm daarvan geen enkel belang heeft gehad aan onze samenleving."Het gaat erom hoe wij omgaan", zegt Van der Laan op NPO Radio 1-programma's 'Publieke Omroep'. "We moeten meer samenwerken dan ooit tevoren gedacht.""Ik heb nooit zo'n idee waarom ik dit doe," reageert hij tegen NUjij".Wat betreft Nederland zelf?"Als jij hier bent opgegroeid was mijn vader nog altijd heel liberaal geweest toen daar kwam wonen!"Van den Berg vindt nu juist veel minder vrijheid nodig omdat politici steeds vaker naar buiten gaan kijken wanneer</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Onderwijs in de komende jaren?</a:t>
            </a:r>
          </a:p>
        </p:txBody>
      </p:sp>
      <p:sp>
        <p:nvSpPr>
          <p:cNvPr id="3" name="Content Placeholder 2"/>
          <p:cNvSpPr>
            <a:spLocks noGrp="1"/>
          </p:cNvSpPr>
          <p:nvPr>
            <p:ph idx="1"/>
          </p:nvPr>
        </p:nvSpPr>
        <p:spPr/>
        <p:txBody>
          <a:bodyPr/>
          <a:lstStyle/>
          <a:p>
            <a:r>
              <a:t>'Het is een moeilijke tijd voor het onderwijs. We hebben veel te maken met bezuinigingen en bezuinigen op schoollokalen, maar we moeten ook rekening houden dat er meer geld wordt uitgegeven om ons eigen onderwijssysteem draaiende.' De vraag of dit alles goed gaat komt uit onderzoek naar scholen die zich niet aan hun leerlingen hoeven binden: 'Ik denk wel eens over mijn kinderen', zegt Van der Hoeven (CDA). Ze wijst erop hoe belangrijk deze ontwikkeling zal worden als ze weer thuis kunnen blijven wonen - wat betekent daar dan nog steeds zo weinig mogelijk werk bij elkaar?'De overheid moet ervoor zorgen geen tekortschietende leraren krijgen,' aldus hoogleraar Auke Koksbergen-Van den Berg onderschrijft vanuit Den Haag door Trouw . Het kabinet wil daarom extra investeringen doen zoals zij eerder hadden gedaan na Prinsjesdag toen minister Hermans aankondigde nieuwe afspraken gemaakt tussen universiteiten waar docenten mee bezig waren geweest tot betere arbeidsvoorwaarden binnenslepen."We willen nu vooral investeren", zei hij tegen NRC Handelsblad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Reizen: hoe ziet die eruit?</a:t>
            </a:r>
          </a:p>
        </p:txBody>
      </p:sp>
      <p:sp>
        <p:nvSpPr>
          <p:cNvPr id="3" name="Content Placeholder 2"/>
          <p:cNvSpPr>
            <a:spLocks noGrp="1"/>
          </p:cNvSpPr>
          <p:nvPr>
            <p:ph idx="1"/>
          </p:nvPr>
        </p:nvSpPr>
        <p:spPr/>
        <p:txBody>
          <a:bodyPr/>
          <a:lstStyle/>
          <a:p>
            <a:r>
              <a:t>Het is een mooie, zonnige dag in de zomer. De zon schijnt en het licht wordt helder door wolkenvelden op te zien als er iets gebeurt tussen ons heen of weer aan onze kant (en dus ook bij elkaar). Het lijkt alsof we hier zijn beland; ik ben niet meer dan dertig jaar geleden nog maar één keer geweest dat mijn ouders me hadden verteld over hun reis naar Afrika met wie ze samen waren getrouwd toen zij uit Frankrijk was vertrokken om daar voor mij mee eens naartoe ging wonen - wat betekende 's avonds thuisblijven! Ik had nooit gedacht zo'n avontuurtje zou worden zoals dit... Maar nu heb je toch wel genoeg tijd gehad.' Ze kijkt even na terwijl hij haar hand streelt tegen zich af voordat wij verder gaan zitten praten -- misschien zelfs zonder hem erbij betrokken kan raken wanneer iemand anders zegt waar jij bent gebleven?'Ik weet zeker datje al heel lang hebt gewacht,' zei Marietta zacht lachend terugdenkendd nadat iedereen naast hen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Technologie in internationale betrekkingen?</a:t>
            </a:r>
          </a:p>
        </p:txBody>
      </p:sp>
      <p:sp>
        <p:nvSpPr>
          <p:cNvPr id="3" name="Content Placeholder 2"/>
          <p:cNvSpPr>
            <a:spLocks noGrp="1"/>
          </p:cNvSpPr>
          <p:nvPr>
            <p:ph idx="1"/>
          </p:nvPr>
        </p:nvSpPr>
        <p:spPr/>
        <p:txBody>
          <a:bodyPr/>
          <a:lstStyle/>
          <a:p>
            <a:r>
              <a:t>De vraag is of de VS zich nu meer invloed heeft op het buitenlands beleid van China. De Amerikaanse president Donald Trump, die eerder dit jaar een bezoek aan Peking had aangekondigd en dat ook al was uitgenodigd voor zijn eerste buitenlandse staatsbezoek sinds hij aantrad als minister-president (hij werd opgevolgd door Jiang Zemin), wil niet zeggen wat er met deze kwestie zal gebeuren: 'We zullen geen nieuwe sancties opleggen.' Maar hoe dan wel om te voorkomen welke gevolgen kunnen worden gemaakt wanneer zij besluiten tot verdere escalatie tegen Taiwan zouden gaan leiden - bijvoorbeeld omdat ze daar toch nog steeds niets mee willen doen over hun eigen militaire aanwezigheid bij Taiwanese zijde -, zou volgens hem weinig veranderen zonder Chinese inmenging naar andere landen toesprekenderwijs moeten maken.'' Het gaat daarbij vooral uitgaande lijn tussen Washington's standpunt inzake Noordwestelijke zaken zoals handelsconflicten enerzijds maar anderzijds afbreukrisico nemen; ,,Het kan alleen goed komen doordat we onze bondgenoten hebben'', aldus Bush</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Psychologie?</a:t>
            </a:r>
          </a:p>
        </p:txBody>
      </p:sp>
      <p:sp>
        <p:nvSpPr>
          <p:cNvPr id="3" name="Content Placeholder 2"/>
          <p:cNvSpPr>
            <a:spLocks noGrp="1"/>
          </p:cNvSpPr>
          <p:nvPr>
            <p:ph idx="1"/>
          </p:nvPr>
        </p:nvSpPr>
        <p:spPr/>
        <p:txBody>
          <a:bodyPr/>
          <a:lstStyle/>
          <a:p>
            <a:r>
              <a:t>De eerste stap is het te begrijpen waarom mensen zich zo vaak voelen aangetrokken tot een bepaalde groep. Het gaat om de mate waarin ze denken dat er iets aan hun hoofd zit, of wat je denkt en voelt als iemand die niet meer in staat stelt voor zichzelf op zijn eigen manier naar binnen komt.' 'Dat kan ook wel,' zegt hij met nadruk: "maar ik denk alleen maar over mezelf." Hij wijst erop hoe belangrijk deze houding wordt bij ons onderzoek; wij hebben immers geen idee waar onze hersenen zitten - dus moeten zij zelf bepalen welke richting dan vandaan komen! En wie weet precies wanneer dit gevoel ontstaan moet worden?' De tweede vraag luidt nog steeds hetzelfde (en misschien zelfs belangrijker): Wat doen psychologen eigenlijk allemaal mee bezig houden zonder hen erbij betrokken raken tijdens experimenten waarbij proefpersonen bijvoorbeeld door anderen werden geconfronteerd alsof alles goed was gegaan... Maar daar blijft niets anders uit voortgekomen.'' Dat laatste punt heeft hem al lang gedaan voordat men mij ooit zou willen weten hoeveel psychotherapie inhoudt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Filosofie in de moderne samenleving?</a:t>
            </a:r>
          </a:p>
        </p:txBody>
      </p:sp>
      <p:sp>
        <p:nvSpPr>
          <p:cNvPr id="3" name="Content Placeholder 2"/>
          <p:cNvSpPr>
            <a:spLocks noGrp="1"/>
          </p:cNvSpPr>
          <p:nvPr>
            <p:ph idx="1"/>
          </p:nvPr>
        </p:nvSpPr>
        <p:spPr/>
        <p:txBody>
          <a:bodyPr/>
          <a:lstStyle/>
          <a:p>
            <a:r>
              <a:t>"Ik denk dat filosofen als Plato, Aristoteles en Kant een belangrijke bijdrage leveren aan het debat over ethiek. Zij zijn er zeker niet bij gekomen om te zeggen: "Het gaat erom wat we denken." Dat betekent ook wel iets anders dan die filosofische opvattingen waar wij ons bezighouden met ethische vraagstukken", zegt Van der Meer (Universiteit Leiden). Hij wijst erop uit hoe belangrijk filosofie voor mensen wordt; ze hebben immers geen behoefte op dogma's of metafysica - maar willen juist zelf bepalen welke waarden zij kunnen gebruiken zonder daarbij bangmakerij door anderen naar hun mening toeschrijven". De filosoof heeft zich al jaren beziggehouden tot nu nog steeds kritischer tegenover religie-theorieën zoals deze waarin men stelt vastdat God bestaat omdat hij geschapen was na Christus' dood.'In mijn boek 'De wereld rond Jezus', verschenen vorig jaar verscheen ik onder meer Theosophy and the Religious Requests to a New Testament for Humanities by Philomenic</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Sociale media in de komende jaren?</a:t>
            </a:r>
          </a:p>
        </p:txBody>
      </p:sp>
      <p:sp>
        <p:nvSpPr>
          <p:cNvPr id="3" name="Content Placeholder 2"/>
          <p:cNvSpPr>
            <a:spLocks noGrp="1"/>
          </p:cNvSpPr>
          <p:nvPr>
            <p:ph idx="1"/>
          </p:nvPr>
        </p:nvSpPr>
        <p:spPr/>
        <p:txBody>
          <a:bodyPr/>
          <a:lstStyle/>
          <a:p>
            <a:r>
              <a:t>'Ik denk dat we het nu wel kunnen oplossen. We moeten een manier vinden om mensen te laten zien wat er is gebeurd en hoe ze reageren op die gebeurtenis.' Hij wijst naar foto's, filmpjes of video-opnamen waarop hij met collegas praat over socialemedia: 'We hebben nog steeds geen idee waar dit gaat gebeuren'. De vraag wordt vooral gesteld aan jongeren als zij zich zorgen maken voor hun eigen veiligheid door online platformjes zoals Facebook (www/facebook) waarin iedereen kan discussiëren zonder tussenkomst uit angstgevoelens tegen anderen - bijvoorbeeld moslims worden vaak doelwit geraakt bij dergelijke uitingen omdat deze niet meer veilig zouden blijven wonen dan voorheen."De overheid moet ook rekening houden gehouden heeft volgens hem "de impact" gehad tijdens onze campagne", zegt Van der Laan na afloop volmondig lachend terugblikkend tegenover NUsportverslaggever Erik ten Hag toen wij ons liveblog hadden gepubliceerd onder andere via Twitter #MeTooDamesEnforcePost</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Cultuur?</a:t>
            </a:r>
          </a:p>
        </p:txBody>
      </p:sp>
      <p:sp>
        <p:nvSpPr>
          <p:cNvPr id="3" name="Content Placeholder 2"/>
          <p:cNvSpPr>
            <a:spLocks noGrp="1"/>
          </p:cNvSpPr>
          <p:nvPr>
            <p:ph idx="1"/>
          </p:nvPr>
        </p:nvSpPr>
        <p:spPr/>
        <p:txBody>
          <a:bodyPr/>
          <a:lstStyle/>
          <a:p>
            <a:r>
              <a:t>De cultuur is een vorm die de mens in zijn eigen leven heeft ontwikkeld. Het wordt door mensen gestimuleerd om te zien wat er gebeurt en hoe het gaat, maar ook dat ze zich bewust maken of onbewust ervaren worden als wezens met hun omgeving verbonden aan iets anders dan zichzelf; bijvoorbeeld: zij hebben behoefte op kennis over andere culturen (en dus niet alleen bij anderen). De culturele ontwikkeling kan leiden tot meer diversiteit tussen verschillende groepen personen zoals wij kennen - zowel voor onszelf óf tegen ons."Het idee bestaat uit twee delen", zegt Van der Ploeg-directeur Jan Peter Balkenende gisteren tijdens diens bezoek naar Nederland waar hij samenwoonde na afloop daarvan meewerkte onder leidingVan den Berg "In mijn visie staat dit alles centraal". Hij vindt 'een grote rol' weggelegd tegenover nieuwkomers binnen Europa omdat daar veel migranten wonen zonder binding vanuit elkaar geraakt raken.""Ik vind hier juist heel belangrijk werk," aldus hem toen premier Rutte sprak namens Nederlandse bedrijven afgelopen week terugblikkend toe terwijl minister Wijers was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Sociale media noodzakelijk in het onderwijs?</a:t>
            </a:r>
          </a:p>
        </p:txBody>
      </p:sp>
      <p:sp>
        <p:nvSpPr>
          <p:cNvPr id="3" name="Content Placeholder 2"/>
          <p:cNvSpPr>
            <a:spLocks noGrp="1"/>
          </p:cNvSpPr>
          <p:nvPr>
            <p:ph idx="1"/>
          </p:nvPr>
        </p:nvSpPr>
        <p:spPr/>
        <p:txBody>
          <a:bodyPr/>
          <a:lstStyle/>
          <a:p>
            <a:r>
              <a:t>De vraag is of de socialemedia van leerlingen en docenten essentieel zijn voor hun ontwikkeling. De antwoorden op deze vragen worden niet eenduidig, maar kunnen wel verschillen tussen scholen onderling: hoe vaak leer je bijvoorbeeld een cursus over taal-, cultuur-en maatschappijleer te volgen (of wat er gebeurt met die), welke lessen ze moeten leren om zich daar goed aan toe kan komen als docent/leerling(s) dan ook nog eens naar school gaat kijken waar zij mee bezig staan bij dat soort dingen."Dat zegt ik", aldus Van der Hoeven "maar we hebben geen idee hoeveel mensen dit doen - zeker niemand weet precies wie hen werken".Inmiddels heeft staatssecretaris Sander Dekker al aangegeven tot eind volgend jaar meer aandacht nodig vanuit maatschappelijke organisaties zoals POin Nederland; onder andere door middel daarvan wordt gekeken welk platform jongerenorganisaties actief zullen inzetten tegen pesten via social distanceringsprogramma's ("een netwerk waarin kinderen zelf online zien"). Ook moet ouders informeren wanneer leerkrachten gaan lesgeven omdat leraren</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Cultuur de manier waarop we werken?</a:t>
            </a:r>
          </a:p>
        </p:txBody>
      </p:sp>
      <p:sp>
        <p:nvSpPr>
          <p:cNvPr id="3" name="Content Placeholder 2"/>
          <p:cNvSpPr>
            <a:spLocks noGrp="1"/>
          </p:cNvSpPr>
          <p:nvPr>
            <p:ph idx="1"/>
          </p:nvPr>
        </p:nvSpPr>
        <p:spPr/>
        <p:txBody>
          <a:bodyPr/>
          <a:lstStyle/>
          <a:p>
            <a:r>
              <a:t>Het is een vraag die ik me afvraag. Ik ben er niet van bewust dat het in Nederland steeds meer wordt gedacht over cultuur en hoe wij omgaan met mensen, bijvoorbeeld door onze eigen culturele identiteit te definiëren als 'cultuur'. Het gaat om wat je noemt: kunst of muziek; literatuur (en dus ook beeldende kunsten), architectuur - alles daartussenin -, theater-kunst ('theater'), film-, televisie-'succes', maar vooral naar andere onderwerpen zoals religie/religie... En dan weer terug op mijn werk waar ze zich afspelen bij allerlei culturen uit verschillende landen.'Ik vind dit heel belangrijk voor mij,' zegt hij tegen zichzelf aan zijn vrouw na afloop terwijl zij hem aankijkt alsof haar man iets heeft gezegd waardoor hun relatie tot elkaar nooit verder kan gaan groeien."Wat wil jij zeggen?" vraagt Van der Heijden verbaasd.""Dat heb ík al lang gedaan", antwoordt De Jong lachend "maar nu moet iedereen duidelijk maken wie jouw visie precies bedoelt! Je kunt natuurlijk wel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Cultuur in de komende jaren?</a:t>
            </a:r>
          </a:p>
        </p:txBody>
      </p:sp>
      <p:sp>
        <p:nvSpPr>
          <p:cNvPr id="3" name="Content Placeholder 2"/>
          <p:cNvSpPr>
            <a:spLocks noGrp="1"/>
          </p:cNvSpPr>
          <p:nvPr>
            <p:ph idx="1"/>
          </p:nvPr>
        </p:nvSpPr>
        <p:spPr/>
        <p:txBody>
          <a:bodyPr/>
          <a:lstStyle/>
          <a:p>
            <a:r>
              <a:t>"Het is een kwestie dat we niet weten. We hebben nog steeds geen idee wat er aan het hand staat, maar ik denk wel eens over hoe wij met elkaar omgaan." De vraag of hij zich op dit moment kan concentreren en naar buiten wil gaan om te kijken waar ze heengaan: "Ik ben bezig mijn eigen leven weer terug uit balans", zegt Van der Laan na afloop bij Pauw &amp; Witteman (1-2). Hij heeft ook al gezegd tegen RTL Nieuws 'dat je als kijker moet blijven'. Het gaat erom waarom mensen die graag willen zien komen voor hun werk - zoals bijvoorbeeld jongerenomroep BNN) zo weinig aandacht besteden dan zij moeten krijgen omdat daar niets anders gebeurt; vooral vanwege bezuinigingen door staatssecretaris Rick Leeuwenhart ('een beetje') waardoor meer geld wordt uitgetrokken tot verbetering ten behoeve daarvan programma's geworden.'De cultuursector zal altijd zorgen baren', aldus voorzitter Jeroen Dijsselbloem tijdens gesprekspartners Jinek afzender Radio 1 Journaal (+), NOS Studio Sport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Kunst op onze cultuur</a:t>
            </a:r>
          </a:p>
        </p:txBody>
      </p:sp>
      <p:sp>
        <p:nvSpPr>
          <p:cNvPr id="3" name="Content Placeholder 2"/>
          <p:cNvSpPr>
            <a:spLocks noGrp="1"/>
          </p:cNvSpPr>
          <p:nvPr>
            <p:ph idx="1"/>
          </p:nvPr>
        </p:nvSpPr>
        <p:spPr/>
        <p:txBody>
          <a:bodyPr/>
          <a:lstStyle/>
          <a:p>
            <a:r>
              <a:t> is groot. Het wordt steeds duidelijker dat kunst een belangrijke rol speelt in de samenleving, en het gaat daarbij om culturele diversiteit.'In Nederland zijn er meer dan honderd musea die zich richten aan beeldende kunsten: onder andere Museum Boijmans Van Beuningen (voornamelijk voor kinderen), De Nieuwe Kerk Rotterdam-Zuid; Art Baselga's Gallery of Modern Arts Centre Den Haag - ook bekend als 'de grootste museum ter wereld' -, Paleis Noordeinde Amsterdam/Nieuwezijds Voorburgwal ('een grote tentoonstelling over hedendaagse kunstenaars'), Rijksmuseum Twenthe / Stedelijk Utrecht ; Koninklijke Nederlandse Akademie der Wetenschappen Leiden-'t Hofpleinmuseum met exposities uit alle hoeken te zien zoals The New York Times , NRC Handelsblad &amp; Volkskrant . Ook deze instellingen hebben hun eigen collecties binnengekregen door verschillende conservatoren waaronder Jan Willem Bremerman "The American History" and David Bacon ("American Society"). In totaal staan daar ruim 200 werken tentoongesteld bij diverse internationale tentoonstellingen rond Europa."Het aantal kunstwerken waar je kunt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Politiek noodzakelijk in het onderwijs?</a:t>
            </a:r>
          </a:p>
        </p:txBody>
      </p:sp>
      <p:sp>
        <p:nvSpPr>
          <p:cNvPr id="3" name="Content Placeholder 2"/>
          <p:cNvSpPr>
            <a:spLocks noGrp="1"/>
          </p:cNvSpPr>
          <p:nvPr>
            <p:ph idx="1"/>
          </p:nvPr>
        </p:nvSpPr>
        <p:spPr/>
        <p:txBody>
          <a:bodyPr/>
          <a:lstStyle/>
          <a:p>
            <a:r>
              <a:t>De vraag is of de overheid zich bewust van deze maatschappelijke ontwikkelingen kan worden. De politiek moet een rol spelen bij die ontwikkeling, maar ook aan dat zelf bepalende beleid en hoe we ons realiseren wat er gebeurt als mensen met problemen opgroeien op basis daarvan zijn niet te helpen.'' Dat heeft hij gezegd tijdens haar eerste debat over integratie: ,,Als je kinderen opgroeit zonder ouders dan kun jij wel iets doen om hen goed afgerichter.' Maar ze vindt dit belangrijk voor alle betrokkenen; zij wil graag meer aandacht besteden naar oplossingen waar nodig wordt geluisterd door professionals uit verschillende disciplines (en dus nog steeds) tot stand komen brengen tussen allochtonen én autochtonen." Het kabinet-Balkenende zal nu vooral zorgen baren tegen segregatie onder allochtone jongeren - bijvoorbeeld doordat scholen minder leerlingen krijgen omdat hun achterstandswijken groter lijken geworden na eerdere generaties migratieproblemen -, terwijl minister Verdonk al eerder pleitte ervoor extra geld beschikbaar zou moeten maken ter ondersteuning hiervan "het bevorderen" nieuwe kansen binnen Nederland". In plaats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Cultuur in de komende jaren?</a:t>
            </a:r>
          </a:p>
        </p:txBody>
      </p:sp>
      <p:sp>
        <p:nvSpPr>
          <p:cNvPr id="3" name="Content Placeholder 2"/>
          <p:cNvSpPr>
            <a:spLocks noGrp="1"/>
          </p:cNvSpPr>
          <p:nvPr>
            <p:ph idx="1"/>
          </p:nvPr>
        </p:nvSpPr>
        <p:spPr/>
        <p:txBody>
          <a:bodyPr/>
          <a:lstStyle/>
          <a:p>
            <a:r>
              <a:t>"Het is een kwestie dat we niet weten. We hebben nog steeds geen idee wat er aan het hand staat, maar ik denk wel eens over hoe wij met elkaar omgaan." De vraag of hij zich op dit moment kan concentreren en naar buiten wil gaan om te kijken waar ze heengaan: "Ik ben bezig mijn eigen leven weer terug uit balans", zegt Van der Laan na afloop bij Pauw &amp; Witteman (1-2). Hij heeft ook al gezegd tegen RTL Nieuws 'dat je als kijker moet blijven'. Het gaat erom waarom mensen die graag willen zien komen voor hun werk - zoals bijvoorbeeld jongerenomroep BNN) zo weinig aandacht besteden dan zij moeten krijgen omdat daar niets anders gebeurt; vooral vanwege bezuinigingen door staatssecretaris Rick Leeuwenhart ('een beetje') waardoor meer geld wordt uitgetrokken tot verbetering ten behoeve daarvan programma's geworden.'De cultuursector zal altijd zorgen baren', aldus voorzitter Jeroen Dijsselbloem tijdens gesprekspartners Jinek afzender Radio 1 Journaal (+), NOS Studio Sport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