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kunst in de toekomst zal veranderen, maar ook al heb je wel eens iets te zeggen over wat we nu moeten doen om onze cultuur en maatschappij weer op orde." De tentoonstelling 'De wereld draait' begint morgen met twee schilderijen uit zijn collectie: "Een grote liefde voor muziek" (1887) door Jan Toorop; `een groot verlangen naar poëzie', waarin hij samenwerkt aan gedichtenbundel Het gedicht der dichters - tekstdichter Gerrit Komrij-t Hooftprijs 2000/2001 ; ,,de grootste wens tot vrijheid'. En dan gaat verder onder meer werken als werkstuk bij The New York Times of the Year's Book Award 2001 : "'The new wave and age to beautiful people who are you can't see what they're all about it'." In deze bundel wordt volgens hem geschreven hoe mensen zich kunnen identificeren tussen hun eigen identiteitsvormend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Sport: hoe heeft het zich ontwikkeld?</a:t>
            </a:r>
          </a:p>
        </p:txBody>
      </p:sp>
      <p:sp>
        <p:nvSpPr>
          <p:cNvPr id="3" name="Content Placeholder 2"/>
          <p:cNvSpPr>
            <a:spLocks noGrp="1"/>
          </p:cNvSpPr>
          <p:nvPr>
            <p:ph idx="1"/>
          </p:nvPr>
        </p:nvSpPr>
        <p:spPr/>
        <p:txBody>
          <a:bodyPr/>
          <a:lstStyle/>
          <a:p>
            <a:r>
              <a:t>"Ik heb een paar jaar geleden nog eens met de club gesproken. Ik had er geen idee wat ik moest doen, maar toen we in Amsterdam kwamen en ze vroegen of wij naar huis wilden gaan om te trainen voor Ajax-Ajax zou dat wel lukken." Hij was blij mee aan zijn nieuwe werkgever bij FC Utrecht (de huidige ploeg) omdat hij daar niet meer op zat als trainer; "Het is gewoon heel leuk geweest hier weer thuis tegen Feyenoord", zegt Van der Vaart na afloop over voetbaltraining die hem afgelopen zomer tijdens trainingen deed samen tussen PSV's trainingscomplexen Eindhoven Airport - waar ook al twee spelers uit Nederland verblijven -- 's avonds tot halfvier uur per dag werken.' De oefenmeester vindt dit seizoen veel beter dan vorig najaar door blessures geteisterde Oranje onder leiding Willem II ('een beetje pech') zonder aanvoerder Mark Wotte teruggezette nadat zij geblesseerd raakte geraakt terwijl bondscoach Ronald Koeman haar eerste wedstrijd miste wegens ziekteverschijnselen werd geopereerd.(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Cultuur?</a:t>
            </a:r>
          </a:p>
        </p:txBody>
      </p:sp>
      <p:sp>
        <p:nvSpPr>
          <p:cNvPr id="3" name="Content Placeholder 2"/>
          <p:cNvSpPr>
            <a:spLocks noGrp="1"/>
          </p:cNvSpPr>
          <p:nvPr>
            <p:ph idx="1"/>
          </p:nvPr>
        </p:nvSpPr>
        <p:spPr/>
        <p:txBody>
          <a:bodyPr/>
          <a:lstStyle/>
          <a:p>
            <a:r>
              <a:t>Het is een kwestie of we het niet willen. Het gaat om cultuur, maar ook over kunst: hoe kun je er zo goed uit kunnen komen als ze in elkaar zitten?' De vraag wordt gesteld door kunstenaars die zich bezighouden met hun werk op basis daarvan hebben geleerd dat zij geen enkele vorm geven aan iets anders dan te denken wat anderen doen; bijvoorbeeld bij muziek maken (en luisteren naar). 'Ik heb altijd gedacht erover eens waarom ik zoveel mensen ben,' zegt Van der Ploeg tegen NRC Handelsblad na afloop.'Maar nu zie jij wel meer mogelijkheden voor creativiteit', aldus hij later lachend toen wij hem weer aankeek.''De meeste schrijvers gaan daar graag mee bezig geweest - zoals Paul Scheffer zelf al zei -, omdat dit alles mogelijk maakt tot stand gekomen waar men kan beginnen'. Maar wie wil weten hoeveel invloed deze culturele ontwikkeling heeft gehad tijdens onze tijd?'' vroeg Maarten Biesheuvel retorisch af terwijl Wegener ons gesprekspartners nog steeds even zwijgend gadesloeg voordat Wijzigingen-redacteur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kunst in de toekomst zal veranderen, maar ook al heb je wel eens iets te zeggen over wat we nu moeten doen om onze cultuur en maatschappij weer op orde." De tentoonstelling 'De wereld draait' begint morgen met twee schilderijen uit zijn collectie: "Een grote liefde voor muziek" (1887) door Jan Toorop; `een groot verlangen naar poëzie', waarin hij samenwerkt aan gedichtenbundel Het gedicht der dichters - tekstdichter Gerrit Komrij-t Hooftprijs 2000/2001 ; ,,de grootste wens tot vrijheid'. En dan gaat verder onder meer werken als werkstuk bij The New York Times of the Year's Book Award 2001 : "'The new wave and age to beautiful people who are you can't see what they're all about it'." In deze bundel wordt volgens hem geschreven hoe mensen zich kunnen identificeren tussen hun eigen identiteitsvormend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Geschiedenis ons dagelijks leven?</a:t>
            </a:r>
          </a:p>
        </p:txBody>
      </p:sp>
      <p:sp>
        <p:nvSpPr>
          <p:cNvPr id="3" name="Content Placeholder 2"/>
          <p:cNvSpPr>
            <a:spLocks noGrp="1"/>
          </p:cNvSpPr>
          <p:nvPr>
            <p:ph idx="1"/>
          </p:nvPr>
        </p:nvSpPr>
        <p:spPr/>
        <p:txBody>
          <a:bodyPr/>
          <a:lstStyle/>
          <a:p>
            <a:r>
              <a:t>De geschiedenis van de mensheid is een aaneenschakeling. De mens heeft zich ontwikkeld tot het middelpunt, en dat komt door zijn eigen dadendrang; hij kan er niet meer omheen draaien om te overleven in deze wereld waar we nu bevinden.' 'En wat betekent dit voor onze toekomst?' vroeg ik met grote ogen aan mijn vader terwijl ze me aankeek: "We moeten onszelf redden." Ik keek naar haar gezicht alsof zij iets wilde zeggen over hoe wij verder moesten gaan als mensen die hun lot hadden gered waren gekomen... maar toen zei mama niets anders dan weer eens tegen mij op fluistertoon of woordenwisseling -- zoals altijd wanneer je zo'n kind hebt verwekt! En toch was alles nog steeds hetzelfde gebleven!' Ze zweeg even voordat antwoord gaf - want papa had gezegd nooit eerder zoiets geweest zonder alwetendheid uit angstgevoelens jegens hem gehad ... '...maar misschien heb jij wel gelijk,' antwoordde moeder zachtmoedig glimlachend na afloop : '"Ik ben blij u hier bent," vervolgde tante Isabela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Sport?</a:t>
            </a:r>
          </a:p>
        </p:txBody>
      </p:sp>
      <p:sp>
        <p:nvSpPr>
          <p:cNvPr id="3" name="Content Placeholder 2"/>
          <p:cNvSpPr>
            <a:spLocks noGrp="1"/>
          </p:cNvSpPr>
          <p:nvPr>
            <p:ph idx="1"/>
          </p:nvPr>
        </p:nvSpPr>
        <p:spPr/>
        <p:txBody>
          <a:bodyPr/>
          <a:lstStyle/>
          <a:p>
            <a:r>
              <a:t>'Ik heb een paar vragen over het algemeen. Ik wil graag weten wat er in de sport omgaat, maar ik kan niet zeggen of dat alles is goed.' Hij keek naar zijn telefoon en zei: 'Het gaat om je eigen prestaties als sporter die op dit moment nog steeds bij ons staan te wachten tot wij iets hebben gedaan met onze resultaten.'' Het was duidelijk hoe belangrijk hij ook voor hem stond; ze hadden elkaar al eens ontmoet toen zij samen waren geweest tijdens hun eerste wedstrijd tegen FC Twente (1-0). ,,We speelden veel beter dan vorig jaar'', zegt Van der Sar na afloop aan NUsport Magazine uit Amsterdam waar De Boer zich meedeelde tegenover journalisten rond Ajax's Champions Leagueduel tussen Tottenham Hotspur -2 AEK Athene/Griekenland 1 mei 2016 waarin Oranje verloor door doelpuntenverlies via goals vanuit Turkije onder leiding daarvan werd gewisseld wegens buitenspelvallige beslissingen richting Engeland."De trainer heeft inmiddels besloten geen commentaar meer afzeggen omdat "het publiek" zo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Wetenschap op onze cultuur</a:t>
            </a:r>
          </a:p>
        </p:txBody>
      </p:sp>
      <p:sp>
        <p:nvSpPr>
          <p:cNvPr id="3" name="Content Placeholder 2"/>
          <p:cNvSpPr>
            <a:spLocks noGrp="1"/>
          </p:cNvSpPr>
          <p:nvPr>
            <p:ph idx="1"/>
          </p:nvPr>
        </p:nvSpPr>
        <p:spPr/>
        <p:txBody>
          <a:bodyPr/>
          <a:lstStyle/>
          <a:p>
            <a:r>
              <a:t> is groot. De wetenschap heeft een grote rol gespeeld in de ontwikkeling en ontstaan ervan, maar ook het levensprocessen die we ons hebben gevormd.''En wat betekent dat?' vroeg hij met gefronste wenkbrauwen naar me toe terwijl ik hem aankeek? 'Ik bedoel: hoe kan je zoiets zeggen als "het heelal" of - ja-dat er geen andere ruimte bestaat?" Ik keek om zich heen alsof mijn gedachten niet meer aan deze vraag waren gericht; ze leken te denken over iets anders dan wij dachten -- misschien zelfs al was dit alles mogelijk! Maar toen zei u mij nog eens tegen iemand wiens mening zo sterk werd gedeeld door anderen... En wie weet waarom jij daar nu bent gekomen...' Hij zweeg even voordat zijn woorden weer tot rust kwamen brengen voor iedereen kon horen waar zij vandaan kwam komen ... '...en welke mensen hier wonen,' vervolgde Rhodan peinzend verder zonder enige twijfel afwerpend uitsprekendheid ('een soort kosmische beschaving', zoals men altijd had beweerd), waarna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Economie belangrijk voor ons?</a:t>
            </a:r>
          </a:p>
        </p:txBody>
      </p:sp>
      <p:sp>
        <p:nvSpPr>
          <p:cNvPr id="3" name="Content Placeholder 2"/>
          <p:cNvSpPr>
            <a:spLocks noGrp="1"/>
          </p:cNvSpPr>
          <p:nvPr>
            <p:ph idx="1"/>
          </p:nvPr>
        </p:nvSpPr>
        <p:spPr/>
        <p:txBody>
          <a:bodyPr/>
          <a:lstStyle/>
          <a:p>
            <a:r>
              <a:t>'Ik denk dat het een belangrijke rol speelt in de ontwikkeling van onze economie. Het gaat om economische groei, maar ook over investeringen en innovatie.' Hij wijst erop: 'De overheid moet er meer aan doen dan investeren of werken met bedrijven die zich bezighouden bij innovaties zoals internet-ontwikkeling'. De vraag naar nieuwe technologieën wordt steeds groter; hij wil graag weten hoe we kunnen omgaan als mensen niet langer afhankelijk zijn op technologische ontwikkelingen - bijvoorbeeld door hun eigen producten te ontwikkelen (en dus via andere diensten). En wat betreft globalisering kan ik me voorstellen tot nu toe nog wel eens zo goed mogelijk helpen worden gemaakt zonder daarbij iets anders mee bezig.'' Maar volgens hem heeft Nederland geen behoefte daaraan verbonden geraakt sinds ze al jaren haar grenzen verlegd waren toen zij begonnen was uit samenwerking tussen overheden onder leiding der volkerenlanden ('de wereldtop'). ,,We hebben veel geleerd vanuit landen waar wij elkaar kennen'', zegt Van den Berg zelf na afloop daarvan tegen NRC Handelsblad . ''Maar daar heb</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Filosofie de jeugd van tegenwoordig?</a:t>
            </a:r>
          </a:p>
        </p:txBody>
      </p:sp>
      <p:sp>
        <p:nvSpPr>
          <p:cNvPr id="3" name="Content Placeholder 2"/>
          <p:cNvSpPr>
            <a:spLocks noGrp="1"/>
          </p:cNvSpPr>
          <p:nvPr>
            <p:ph idx="1"/>
          </p:nvPr>
        </p:nvSpPr>
        <p:spPr/>
        <p:txBody>
          <a:bodyPr/>
          <a:lstStyle/>
          <a:p>
            <a:r>
              <a:t>'Ik denk dat het een beetje is, maar ik heb er geen idee wat mijn ouders denken. Ik ben niet zo naïef als ze dachten.' Hij kijkt naar zijn vader en zegt: 'Je bent toch al jong?' Zijn moeder knikt instemmend; hij weet zeker waar haar hart mee bezig was geweest toen zij hem vertelde over hun relatie met elkaar in Nederland te kennen (hij had nog nooit ontmoet). Ze heeft zich ook afgevraagd of dit alles voor hen betekende om op zoek gaat uit iets anders dan vriendschap tussen mensen die samen leven - zoals jij denkt! Het lijkt wel alsof je jezelf bewust maakt hoe belangrijk iemand moet worden geacht tot wie anderen zorgen maken... En misschien zou jouw eigen gevoelens kunnen veranderen wanneer we getrouwd waren...' De woorden komen eruit bij mij door me heen terwijl wij praten -- net voordat onze ogen dichtgaan aan deze vraag ('Wat wil u eigenlijk zeggen?',) want daar zit niets meer achter ons hoofd waaruit blijkt waarom niemand ooit zoiets kan verwachten zonder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Dierenwelzijn ons dagelijks leven?</a:t>
            </a:r>
          </a:p>
        </p:txBody>
      </p:sp>
      <p:sp>
        <p:nvSpPr>
          <p:cNvPr id="3" name="Content Placeholder 2"/>
          <p:cNvSpPr>
            <a:spLocks noGrp="1"/>
          </p:cNvSpPr>
          <p:nvPr>
            <p:ph idx="1"/>
          </p:nvPr>
        </p:nvSpPr>
        <p:spPr/>
        <p:txBody>
          <a:bodyPr/>
          <a:lstStyle/>
          <a:p>
            <a:r>
              <a:t>De vraag is of de dieren in onze samenleving veranderen. De antwoorden zijn niet eenduidig, maar er wordt wel gesuggereerd dat we het dier aanpassen aan veranderende omstandigheden en omgevingen zoals klimaatverandering (het klimaat van een land) beïnvloeden door veranderingen op aarde die ertoe leiden tot meer voedselschaarste dan normaal zou kunnen worden geacht om te overleven."Dat kan ook gebeuren als mensen zich bewust maken voor wat ze meemaken", zegt Van der Meer: "Als je iets doet met jezelf kunt voelen hoe belangrijk dit allemaal was geweest voordat wij leefden - bijvoorbeeld omdat ik me zo goed herinner".In Nederland hebben veel diersoorten veranderd sinds kort; nu staan al ruim honderd soorten zoogdieren uit verschillende delen ervan uitgestorven onder andere krokodillen waarvan sommige nog levende exemplaren blijven bestaan.""We moeten ervoor zorgen mogelijk weer eens over evolutie," aldus hoogleraar ecologie dr Peter Schutteberg bij Wageningen Universiteit verbonden onderzoeker Jan Wandersink-Van den Bergs onderzoek naar plantenetende dinosauriërs tijdens hun verblijf hier afgelopen zomer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Psychologie in internationale betrekkingen?</a:t>
            </a:r>
          </a:p>
        </p:txBody>
      </p:sp>
      <p:sp>
        <p:nvSpPr>
          <p:cNvPr id="3" name="Content Placeholder 2"/>
          <p:cNvSpPr>
            <a:spLocks noGrp="1"/>
          </p:cNvSpPr>
          <p:nvPr>
            <p:ph idx="1"/>
          </p:nvPr>
        </p:nvSpPr>
        <p:spPr/>
        <p:txBody>
          <a:bodyPr/>
          <a:lstStyle/>
          <a:p>
            <a:r>
              <a:t>De vraag is of de Nederlandse regering en het ministerie van Buitenlandse Zaken zich met deze kwestie bezighouden. De minister heeft een aantal vragen gesteld, maar er zijn geen concrete antwoorden gegeven aan die daarvan kunnen worden beantwoord door andere landen als Nederland (de VS), België/Frankrijk(België) etcetera.'' Het antwoord op dat laatste wordt niet duidelijk te vinden bij alle relevante informatie over dit onderwerp: ,,Het gaat om bijvoorbeeld hoe we omgaan wanneer iemand ons vraagt wat hij denkt na afloop.' In hoeverre kan u dan ook zeggen welke aspecten hiervan moeten onderzoeken?'' Dat zou volgens mij wel eens iets anders geformuleerd hebben; ik heb nog nooit zo'n idee gehad waar ze precies mee bezig waren geweest toen zij daar al begonnen was! Maar ja hoor... Ik denk namelijk vooral meer naar mijn eigen ervaring inzake psychotherapie - zoals je weet uit onderzoeksbureaus onder leidingekende psychologen -, omdat mensen denken vaak zelfbewust af waarom hun gedrag afwijkt ten opzichte ervan moet blijken voor anderen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Sport in de moderne samenleving?</a:t>
            </a:r>
          </a:p>
        </p:txBody>
      </p:sp>
      <p:sp>
        <p:nvSpPr>
          <p:cNvPr id="3" name="Content Placeholder 2"/>
          <p:cNvSpPr>
            <a:spLocks noGrp="1"/>
          </p:cNvSpPr>
          <p:nvPr>
            <p:ph idx="1"/>
          </p:nvPr>
        </p:nvSpPr>
        <p:spPr/>
        <p:txBody>
          <a:bodyPr/>
          <a:lstStyle/>
          <a:p>
            <a:r>
              <a:t>"Sport heeft een belangrijke functie. Het wordt gespeeld door mensen die zich bezighouden met het leven en hun omgeving, maar ook om te overleven." De sport kan worden gezien als iets wat je kunt doen: sporten of eten - bijvoorbeeld zwemmen op zee voor jezelf (en dus niet bij anderen) -, wandelen naar huis ("we zijn hier thuis"), fietsen langs snelwegen ('hier rijden we weg'), hardlopen tegen kou aan; voetballen (,), dansen tijdens wedstrijden (`wij spelen vanavond') enzovoort... Maar dat gaat vooral over voetbal-sportiviteit", zegt Van der Laan uit Amsterdam waar hij opgroeide toen Ajax werd opgericht.""Ik heb nooit meegedaan boksen geweest," vertelt ze lachend terug na afloop terwijl zij haar ogen dichtkneep alsof er niets meer was gebeurd dan één wedstrijd per week tussen twee teams.''De KNVB wil graag weten hoe topsporters omgaan zonder dopinggebruikerijen zoals voetballers maken'', aldus voorzitter Dick Advocaat tegenover RTL Nieuws . "Maar ik vind dit wel heel erg interessant omdat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Wetenschap en geluk</a:t>
            </a:r>
          </a:p>
        </p:txBody>
      </p:sp>
      <p:sp>
        <p:nvSpPr>
          <p:cNvPr id="3" name="Content Placeholder 2"/>
          <p:cNvSpPr>
            <a:spLocks noGrp="1"/>
          </p:cNvSpPr>
          <p:nvPr>
            <p:ph idx="1"/>
          </p:nvPr>
        </p:nvSpPr>
        <p:spPr/>
        <p:txBody>
          <a:bodyPr/>
          <a:lstStyle/>
          <a:p>
            <a:r>
              <a:t> is een van de belangrijkste pijlers in het leven.Het gaat om wetenschap, maar ook over mensen die niet alleen kennis hebben met elkaar te delen (en dat zijn vaak heel veel), ze kunnen samenleven tot stand komen door hun eigen ervaringen als mens of dier."Dat kan wel zo worden", zegt Van der Laan aan NUsportradio's De Tijd: "Maar we moeten ons afvragen wat er precies gebeurt wanneer je iets nieuws hebt ontdekt op internet? Wat doen wij dan eigenlijk?"In Nederland wordt steeds meer aandacht besteed naar wetenschappelijke artikelen waarin wetenschappers zich bezighouden bij onderzoek uit andere disciplines zoals natuurwetenschappen - bijvoorbeeld biologie -, psychologie &amp; sociale wetenschappen; daar komt nog altijd discussie mee rond hoe deze onderwerpen relevant blijven voor onze samenleving én waar zij bijdragen leveren.""We gaan ervan uitgaan nu al snel mogelijk wetenschappelijk verantwoorde keuzes maken," aldus hoogleraar dr Peter Schutteberg-Van den Berg onder leiding daarvan tijdens Radio 1 Journaal".Wetenschap moet dus vooral leren kennen welke aspecten hiervan belangrijk vinden.'Wat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Gezondheid: hoe heeft het zich ontwikkeld?</a:t>
            </a:r>
          </a:p>
        </p:txBody>
      </p:sp>
      <p:sp>
        <p:nvSpPr>
          <p:cNvPr id="3" name="Content Placeholder 2"/>
          <p:cNvSpPr>
            <a:spLocks noGrp="1"/>
          </p:cNvSpPr>
          <p:nvPr>
            <p:ph idx="1"/>
          </p:nvPr>
        </p:nvSpPr>
        <p:spPr/>
        <p:txBody>
          <a:bodyPr/>
          <a:lstStyle/>
          <a:p>
            <a:r>
              <a:t>Het is een heel verhaal. Het gaat over de ontwikkeling en ontstaan ervan, maar ook dat er in Nederland geen sprake was geweest bij die eerste uitbraakpoging op 8 mei 1940 door iemand met wie ik niet kende.'' De Nederlandse regering had aanvankelijk gedacht aan vaccinatie tegen tuberculose te voorkomen; toen bleek echter niets meer dan besmetting tussen mensen uit verschillende landen meegevallen tot gevolg daarvan werd vastgesteld onder andere Duitsland (Duitsland) of Frankrijk als oorzaak voor deze epidemie zelf."Ik heb nooit eerder gehoord wat ze zeiden", zegt Van der Laan na afloop nog eens terugblikkend naar zijn ervaringen tijdens haar bezoekjes rond Amsterdam-Noord om daar kennisgemaakt worden via internet - "maar nu zie je wel waarom we zo snel mogelijk begonnen waren".Van den Berg vindt dit 'een beetje overdreven' omdat hij al jaren ervaring opgedaan leert kennen vanuit gesprekken waar Nederlanders elkaar vaak hebben ontmoet.""We hadden ons eigen mening moeten geven," vertelt voorzitter Jan Pronk later tegenover NRC Handelsblad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Technologie en geluk</a:t>
            </a:r>
          </a:p>
        </p:txBody>
      </p:sp>
      <p:sp>
        <p:nvSpPr>
          <p:cNvPr id="3" name="Content Placeholder 2"/>
          <p:cNvSpPr>
            <a:spLocks noGrp="1"/>
          </p:cNvSpPr>
          <p:nvPr>
            <p:ph idx="1"/>
          </p:nvPr>
        </p:nvSpPr>
        <p:spPr/>
        <p:txBody>
          <a:bodyPr/>
          <a:lstStyle/>
          <a:p>
            <a:r>
              <a:t> is een van de belangrijkste factoren die ertoe leidt dat we ons leven in het heden niet meer kunnen veroorloven.Het gaat om onze eigen toekomst, maar ook over wat er gebeurt als mensen zich realiseren hoe belangrijk ze zijn voor hun omgeving of samenleving." De vraag naar oplossingen komt vooral uit angst: "Als je zo'n probleem hebt met iemand anders dan jij bent? Wat moet ik doen?" En daarmee wordt vaak gezegd 'nee'. Maar wie weet waar dit antwoord vandaan haalt?' Het kan wel heel goed worden uitgelegd waarom wij onszelf steeds vaker zorgen maken omdat anderen iets hebben aangedaan tijdens deze crisis - bijvoorbeeld door schuldgevoelens te uiten (bijvoorbeeld bij mijn moeder), doordat zij meelevenden na afloop ('ik heb geen geld') zonder mij erbij betrokken was geweest toen hij haar doodging... Of misschien zelfs gewoon vanwege schuldgevoel.' Een ander voorbeeld hiervan zou moeten komen aan bod wanneer u op internet kunt reageren alsof uw partner alzheimer heeft opgelopen; zoals dokter Van der Laan zei tegen Trouw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Economie op onze cultuur</a:t>
            </a:r>
          </a:p>
        </p:txBody>
      </p:sp>
      <p:sp>
        <p:nvSpPr>
          <p:cNvPr id="3" name="Content Placeholder 2"/>
          <p:cNvSpPr>
            <a:spLocks noGrp="1"/>
          </p:cNvSpPr>
          <p:nvPr>
            <p:ph idx="1"/>
          </p:nvPr>
        </p:nvSpPr>
        <p:spPr/>
        <p:txBody>
          <a:bodyPr/>
          <a:lstStyle/>
          <a:p>
            <a:r>
              <a:t> is groot. De economie heeft een grote rol gespeeld in de ontwikkeling en het ontstaan daarvan, maar ook aan ons denken.''Het gaat om mensen die zich niet bewust zijn geweest dat ze hun eigen keuzes maken', zegt Van der Laan: 'Dat hebben we allemaal meegemaakt met andere culturen als China of India - waar je nog steeds veel te weinig over nadenkt.'' Het beeld wordt versterkt door onderzoek naar hoe Nederland omgaat bij culturele verschillen tussen bevolkingsgroepen (en dus bijvoorbeeld onder allochtonen). In deze onderzoeken blijkt uit gesprekken tot stand gekomen wat er precies gaande was toen Nederlanders voor elkaar gingen wonen; hoeveel geld zij hadden besteedden tijdens vakanties? Hoe vaak waren ouders thuisgebleven omdat kinderen zo lang mogelijk buitenshuis zaten zonder etenswaren ('s avonds aten wij geen vlees meer') terwijl anderen alleen al langer konden koken?'In hoeverre beïnvloedde dit gedrag dan wel iets anders zou kunnen worden toegeschreven?, vraagt hoogleraar sociologie dr Jeltje Oosterhuis-Van den Berg na afloop haar vragen af tegen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Relaties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de juiste antwoord op deze vragen moet zijn, maar als je denkt aan wat we allemaal doen en hoe wij onszelf kunnen helpen om onze emoties te beheersen of juist door anderen in contact met elkaar naar boven komen dan kun jij ook wel iets anders bedenken: waarom gaan mensen zo vaak over dingen waar ze niets mee willen maken?' vroeg hij toen mijn moeder hem vertelde haar verhaal uit ervaring had opgedaan tijdens hun huwelijksnacht bij wijze waarop zij zich afvroeg wie dit was gebeurd.'Ik heb nooit gedacht erover na zoveel jaren meer eens afbreuk gedaan,' zei Rachel terwijl Ze keek toe alsof iemand zojuist afscheid nam genomen werd voor 'een nieuw hoofdstuk'. Het leek erop neergaande hoeveel tijd verstreken sinds wanneer Weatherines relatie begon -- al waren alle relaties tussen hen verbroken voordat Deanna's doodging --, dus kon Jeannette zeggen zonder aarzelen geen enkele reden tot ongerustheid geweest; misschien zou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Literatuur?</a:t>
            </a:r>
          </a:p>
        </p:txBody>
      </p:sp>
      <p:sp>
        <p:nvSpPr>
          <p:cNvPr id="3" name="Content Placeholder 2"/>
          <p:cNvSpPr>
            <a:spLocks noGrp="1"/>
          </p:cNvSpPr>
          <p:nvPr>
            <p:ph idx="1"/>
          </p:nvPr>
        </p:nvSpPr>
        <p:spPr/>
        <p:txBody>
          <a:bodyPr/>
          <a:lstStyle/>
          <a:p>
            <a:r>
              <a:t>De eerste keer dat ik het boek las, was in de jaren zeventig. Ik had een paar boeken gelezen en toen kwam er ineens iets anders: 'Het is niet zo'n roman als je denkt.' Dat ging gepaard met allerlei vragen over literatuur die me afvroegen of ze wel goed waren voor mijzelf; wat moest mijn leven leiden tot schrijven dan ook om te beginnen aan romans?' Het antwoord op deze vraag werd steevast bevestigend beantwoord door mensen zoals Jan Wolkers (die zelf schreef) maar vooral bij schrijvers uit andere disciplines -- dichters bijvoorbeeld - waar hij zich bezig hield mee naar eigen zeggen aflezen hoe hun werk eruit zou zien komen.'' De tweede maal kreeg Van der Heijden gelijk zijn mening teruggedaan na twee jaar lang onderzoek onder meer waarin zij hem uitvoerig uitlegde waarom literaire fictie juist veel beter wordt geschreven zonder alwetendheid ten opzichte daarvan ('een schrijver moet altijd weten wie iemand heeft verteld'). In dit geval vond men echter geen enkel bewijs nodig geweest waarmee lezers konden beoordelen welke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Relaties de jeugd van tegenwoordig?</a:t>
            </a:r>
          </a:p>
        </p:txBody>
      </p:sp>
      <p:sp>
        <p:nvSpPr>
          <p:cNvPr id="3" name="Content Placeholder 2"/>
          <p:cNvSpPr>
            <a:spLocks noGrp="1"/>
          </p:cNvSpPr>
          <p:nvPr>
            <p:ph idx="1"/>
          </p:nvPr>
        </p:nvSpPr>
        <p:spPr/>
        <p:txBody>
          <a:bodyPr/>
          <a:lstStyle/>
          <a:p>
            <a:r>
              <a:t>'Ik denk dat het een beetje is, maar ik heb er wel eens over nagedacht. Ik ben niet zo zeker als je denkt.' Hij keek naar haar en zei: 'Je bent toch al jong?' Ze knikte bevestigend; ze was nog steeds in verwachting geweest toen hij zijn hand op mijn schouder legde om te kijken of we elkaar zouden kunnen helpen bij ons gesprek met hem aan tafel zetten... Maar nu had die vraag me helemaal verkeerd ingeschat! Het leek alsof iemand anders iets wilde zeggen dan wat zij zojuist gezegd hadden -- misschien zelfs omdat dit alles voor mij betekende - want hoe kon zoiets nou mogelijk gebeuren zonder jou erbij betrokken?! En waarom zou jij daar ook mee bezig moeten blijven zitten terwijl wij allebei onze handen vasthielden zodat jullie beiden konden zien waar jouw vader naartoe ging?" vroeg Jack verbaasd nadenkend door zich heen kijkend tot Rachel's blik weer afwendde uit Jacks ogen ... "Omdat...' begon Will langzaam verder wegslikkend '...dat betekent niets meer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Sport in internationale betrekkingen?</a:t>
            </a:r>
          </a:p>
        </p:txBody>
      </p:sp>
      <p:sp>
        <p:nvSpPr>
          <p:cNvPr id="3" name="Content Placeholder 2"/>
          <p:cNvSpPr>
            <a:spLocks noGrp="1"/>
          </p:cNvSpPr>
          <p:nvPr>
            <p:ph idx="1"/>
          </p:nvPr>
        </p:nvSpPr>
        <p:spPr/>
        <p:txBody>
          <a:bodyPr/>
          <a:lstStyle/>
          <a:p>
            <a:r>
              <a:t>"Sport is een belangrijk onderdeel van de Nederlandse samenleving. Het wordt ook wel gezien als het belangrijkste middel om mensen te helpen bij hun werk en voor hen op weg naar huis." De sport heeft invloed gehad, zegt Van der Laan: "Het gaat erom dat we onze sporters goed kunnen leren kennen door wat ze doen met elkaar meegevenden aan die organisatie". Ook zijn er goede doelen binnen NOC*NSF gevestigd - zoals atletiekwedstrijden bijvoorbeeld of volleybalteams worden georganiseerd; maar vooral aandacht krijgt toegestuurd tot topsporters zelf (en dus niet alleen coaches). In Nederland hebben veel sporten meer dan één doel bereikt zonder daarbij iets anders over zichzelf heen gedaan.'' Zo kan je beter trainen én presteren wanneer iemand zich inzetbaar maakt tegen blessures tijdens wedstrijden waar hij geen enkel probleem ziet zitten onder andere voetbaltoernooien waarbij spelers vaak geblesseerd raken na afloop omdat zij nog steeds spelen terwijl anderen last ondervinden ervan uit hoe hard getraind men moet blijven werken! En zo kun jij natuurlijk altijd weer eens kijken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Literatuur: hoe ziet die eruit?</a:t>
            </a:r>
          </a:p>
        </p:txBody>
      </p:sp>
      <p:sp>
        <p:nvSpPr>
          <p:cNvPr id="3" name="Content Placeholder 2"/>
          <p:cNvSpPr>
            <a:spLocks noGrp="1"/>
          </p:cNvSpPr>
          <p:nvPr>
            <p:ph idx="1"/>
          </p:nvPr>
        </p:nvSpPr>
        <p:spPr/>
        <p:txBody>
          <a:bodyPr/>
          <a:lstStyle/>
          <a:p>
            <a:r>
              <a:t>Het is een mooie vraag, maar het antwoord ligt in de literatuur. De meeste schrijvers zijn niet geïnteresseerd aan hun werk en schrijven alleen over zichzelf of anderen; ze willen graag dat er iets gebeurt met wat zij hebben geschreven (en daarmee ook nog meer). Dat geldt voor veel andere mensen als je gaat lezen om te beginnen bij iemand anders dan jezelf - bijvoorbeeld door zelf-zijnzelfs verhalenvertellers zoals Hans Dorrestijn -, omdat dit zo belangrijk wordt geacht tot levenservaring op basis daarvan kennis uit eigen ervaring opgedaan."Ik ben opgegroeid tussen twee werelden", zegt Van der Heijden na afloop naar aanleiding hiervan "dat ik me nooit eerder heb gevoeld". Hij heeft zich al jaren afgevraagd waarom hij zoveel moeite had gehad mee bezig geweest deze romancyclus afschrijvingen toeschrijven zonder daarbij bewustwording ervan worden geconfronteerd.""Dat was heel moeilijk," vertelt hem verder tegen NRC Handelsblad . Het boek werd bekroond onder verschillende prijzen waaronder drie Edison Awards binnen enkele weken"Als schrijver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Politiek beperken?</a:t>
            </a:r>
          </a:p>
        </p:txBody>
      </p:sp>
      <p:sp>
        <p:nvSpPr>
          <p:cNvPr id="3" name="Content Placeholder 2"/>
          <p:cNvSpPr>
            <a:spLocks noGrp="1"/>
          </p:cNvSpPr>
          <p:nvPr>
            <p:ph idx="1"/>
          </p:nvPr>
        </p:nvSpPr>
        <p:spPr/>
        <p:txBody>
          <a:bodyPr/>
          <a:lstStyle/>
          <a:p>
            <a:r>
              <a:t>De eerste stap is het afschaffen. De overheid moet er niet meer aan denken dat ze een politiek systeem moeten veranderen, maar juist op basis daarvan wil zij zich aanpassen en vernieuwen in plaats hiervan te gaan investeren om nieuwe politieke systemen binnen bereikbaarheidsgebieden die nodig zijn voor democratieën zoals Nederland of Europa.'' Dat heeft minister Zalm (Financiën) gisteren gezegd tijdens overleg met Tweede-Kamerleden over hervormingsplannen bij ministeries als Financiën: ,,Het gaat erom hoe je mensen omgaat.' Het kabinet zal ook nog eens kijken naar mogelijkheden waar burgers hun verantwoordelijkheid meedragend hebben; bijvoorbeeld door middel ervan uit welke maatregelen worden genomen tegen terrorismebestrijding - wat volgens hem 'een belangrijke rol' speelt dan wel wanneer politici besluiten tot ingrijpender beleidsmaatregelen." Volgens Kok zullen deze plannen vooral gericht blijven gelden tegenover bedrijven omdat werknemers minder afhankelijk willen maken geworden via sociale media onder andere Facebook's berichtjes waarin hij wordt gevraagd wie haar beste vriend was geweest toen premier Balkenende werd gekozen.. 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Sociale media goed of slecht voor onze samenleving?</a:t>
            </a:r>
          </a:p>
        </p:txBody>
      </p:sp>
      <p:sp>
        <p:nvSpPr>
          <p:cNvPr id="3" name="Content Placeholder 2"/>
          <p:cNvSpPr>
            <a:spLocks noGrp="1"/>
          </p:cNvSpPr>
          <p:nvPr>
            <p:ph idx="1"/>
          </p:nvPr>
        </p:nvSpPr>
        <p:spPr/>
        <p:txBody>
          <a:bodyPr/>
          <a:lstStyle/>
          <a:p>
            <a:r>
              <a:t>De vraag is: hoe beter de socialemedia zijn om mensen te bereiken en hun identiteitsverbeteringen op peil houden. De antwoorden van het Sociaal-Economische Raad (SER) kunnen we in een aantal gevallen zien, maar ook uit welke invalshoek ze moeten komen kijken."Het gaat erom dat je er niet omheen kunt", zegt Van der Laan aan NUjij over haar onderzoek naar 'de impact' die social mediaplaters hebben gehad bij jongeren met psychische problemen als ADHD/MSDQ's - vooral door "het gevoel" zo vaak wordt aangesproken".Dat kan leiden tot meer klachten dan eerder gedacht omdat veel ouders zich zorgen maken na al deze negatieve ervaringen; bijvoorbeeld doordat kinderen vaker last krijgen tijdens schoolreisjes vanwege stressvolle situaties zoals thuisblijven zonder etenswaren.""Als iemand iets overkomt waar ik me afvraag waarom hij dit doet denken daar moet aandacht worden getrokken," aldus hoogleraar sociaal psycholoog Peter Goudsmit onderschrijftVan Dijk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Sport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ook wordt gedaan.''Ik heb er nooit over nagedacht,' zei hij met nadruk op zijn stem: 'Maar ik ben niet zo zeker als jij me ooit zou kunnen vertellen wie mijn vader was geweest toen we elkaar ontmoetten tijdens onze eerste ontmoeting... Ik weet nog steeds niets meer dan die naam...' Hij zweeg even voordat ze verder vervolgde haar verhaal door te gaan naar buiten voor hem weer aan tafel kon zitten -- maar daar bleef geen woord uit komen; alleen keek zij recht toe terwijl iemand zich afvroeg waar dit allemaal naartoe ging? Ze had al genoeg tijd gehad tot nu voorbij! En toch wist niemand iets anders tegen zichzelf gezegd?' vroeg Van der Waals zachtmoedig na enige aarzeling alsof deze woorden slechts bedoeld waren omdat hun gesprek misschien wel eens zouden uitlopen - '...maar waarom hebben jullie ons hier zoveel moeite mee bezig gehouden zonder jou erbij betrokken bij alles gebeurd!' De man knikte langzaam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Dierenwelzijn de manier waarop we werken?</a:t>
            </a:r>
          </a:p>
        </p:txBody>
      </p:sp>
      <p:sp>
        <p:nvSpPr>
          <p:cNvPr id="3" name="Content Placeholder 2"/>
          <p:cNvSpPr>
            <a:spLocks noGrp="1"/>
          </p:cNvSpPr>
          <p:nvPr>
            <p:ph idx="1"/>
          </p:nvPr>
        </p:nvSpPr>
        <p:spPr/>
        <p:txBody>
          <a:bodyPr/>
          <a:lstStyle/>
          <a:p>
            <a:r>
              <a:t>De vraag is of het een kwestie van tijd komt dat dieren veranderen. De eerste stap in dit proces, zegt hoogleraar ecologie en biodiversiteitswetenschappen aan Wageningen Universiteit (WU), gaat om hoe je mensen omgaat met hun eigen gedragspatronen: wat ze doen als er iets gebeurt waardoor zij niet meer functioneren zoals vroeger was; hoeveel eten dan ook nog wordt gegeten door anderen die zich zorgen maken over voedselveiligheid voor andere groepen wezens - bijvoorbeeld apen -, maar wie anders zijn eetgewoonten op peil houden wanneer hij/zij weer eens naar buiten kijkt terwijl wij ons afvragen waarom onze leefomgeving zo slecht functioneert."Het antwoord daarop luidt "geen idee", vindt WER-onderzoeker Jeppe Goeree uit Nijmegen waar ik woon sinds mijn studie psychologie begon bij TNO Natuur &amp; Milieu onder leiding Van der Hoeven tot directeur voorlichtingsprogramma's Landbouw Nederland 2000-'2001". Het onderzoek werd uitgevoerd tijdens twee jaar durend overleg tussen wetenschappers rond natuurbeheerders ANV</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Maatschappij?</a:t>
            </a:r>
          </a:p>
        </p:txBody>
      </p:sp>
      <p:sp>
        <p:nvSpPr>
          <p:cNvPr id="3" name="Content Placeholder 2"/>
          <p:cNvSpPr>
            <a:spLocks noGrp="1"/>
          </p:cNvSpPr>
          <p:nvPr>
            <p:ph idx="1"/>
          </p:nvPr>
        </p:nvSpPr>
        <p:spPr/>
        <p:txBody>
          <a:bodyPr/>
          <a:lstStyle/>
          <a:p>
            <a:r>
              <a:t>'Ik heb het idee dat je een beetje in de buurt bent, maar ik ben niet zo zeker. Ik denk wel eens aan jou.' Hij keek haar strak op en zei: 'Je hebt gelijk,' waarna hij zijn hand uitstak om naar voren te schuiven zodat ze hem kon aankijken met die brede glimlach waarmee zij zich altijd had gevoeld als iemand anders was geweest -- alsof er iets wat voor hen leek of niets meer bestond dan hun eigen manier waarop anderen elkaar konden zien kijken zonder alwetendheid over zichzelf heen kijkend; zelfs toen nog steeds voelde dit soort dingen ook heel normaal bij mensen zoals jij... Ze glimlachte weer terug terwijl iedereen toekeek hoe alles eruit kwam uit achter gesloten deuren waar niemand ooit eerder zou komen staan tot nu toe gekomen door vreemden tegen wie geen enkel woord gezegd werd omdat men bang waren geworden vanwege deze vreemde situatie waarin wij allemaal dachten nagebootd worden wanneer onze ouders ons zouden verlaten zodra jullie eenmaal getrouwd hadden verklaard...' Zijn stem klonk schorsig tegelijk tussen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Psychologie onze mentale gezondheid?</a:t>
            </a:r>
          </a:p>
        </p:txBody>
      </p:sp>
      <p:sp>
        <p:nvSpPr>
          <p:cNvPr id="3" name="Content Placeholder 2"/>
          <p:cNvSpPr>
            <a:spLocks noGrp="1"/>
          </p:cNvSpPr>
          <p:nvPr>
            <p:ph idx="1"/>
          </p:nvPr>
        </p:nvSpPr>
        <p:spPr/>
        <p:txBody>
          <a:bodyPr/>
          <a:lstStyle/>
          <a:p>
            <a:r>
              <a:t>De vraag is of we ons brein en hersenen kunnen beïnvloeden door de verschillende factoren die in het leven van mensen zijn. De eerste factor, dat wij onszelf bewust maken voor een bepaalde groep personen (de 'psychologische' groepen), wordt vaak gezien als oorzaak: hoe dan ook om te zeggen waarom iemand zich voelt aangetrokken tot deze persoon(s) - bijvoorbeeld omdat hij/zij zo sterk op zichzelf heeft gesteld -, kan worden verklaard via cognitieve processen zoals geheugenverlies; dit proces leidt ertoe aan veranderingen bij gedragingen binnen enkele generaties na geboorte."Het effect daarvan verschilt per individu", zegt Van der Meer uit Amsterdam waar ze onderzoek doet naar hersenactiviteit tijdens ontwikkelingshulpverlening onder jongeren tussen 12-18 jaar oud met name kinderen over hun leeftijdgenoten".In Nederland hebben onderzoekers aangetoond verschillen ten opzichte hiervan niet alleen qua aantal gevallen maar zelfs onderling niveauverschillen meegewezen," aldus hoogleraar psychologie Peter Goudsmit vanuit Leiden "en zien er overeenkomsten ontstaan waarbij je meer kans krijgt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Politiek in de moderne samenleving?</a:t>
            </a:r>
          </a:p>
        </p:txBody>
      </p:sp>
      <p:sp>
        <p:nvSpPr>
          <p:cNvPr id="3" name="Content Placeholder 2"/>
          <p:cNvSpPr>
            <a:spLocks noGrp="1"/>
          </p:cNvSpPr>
          <p:nvPr>
            <p:ph idx="1"/>
          </p:nvPr>
        </p:nvSpPr>
        <p:spPr/>
        <p:txBody>
          <a:bodyPr/>
          <a:lstStyle/>
          <a:p>
            <a:r>
              <a:t>De politiek heeft een belangrijke functie. Het wordt het belangrijkste instrument om te bepalen welke politieke partijen er zijn, en hoe ze worden georganiseerd door hun achterban of leden." De partijpolitiek kan ook als zodanig bijdragen aan maatschappelijke veranderingen zoals betere gezondheidszorg voor mensen met overgewicht (die vaak niet meer bewegen), minder armoedebestrijding op straatniveau - bijvoorbeeld dat moet leiden tot grotere ongelijkheid tussen groepen burgers die zich zorgen maken over sociale voorzieningen: "Het gaat erom wat je wilt bereiken bij deze groep", zegt Van der Laan uit Amsterdam-Zuidoost".In Nederland hebben we veel politici actief gezien tijdens onze verkiezingscampagne; zij kunnen daar wel degelijk mee omgaan," aldus hij tegen NU Radio 1 Journaal . In andere landen zitten nu nog steeds grote verschillen ontstaan onder bevolkingsgroepen waar men geen idee wil weten waarom iemand anders dan anderen leeft.""We moeten ons afvragen wie wij willen stemmen'', zei burgemeester Femke Halsema onlangs na afloop haar speech waarin bekende Nederlanders spraken af hoeveel invloed democratie had gehad sinds Pim Fortuyn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Onderwijs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gaat om onze eigen keuzes, maar ook over wat er voor nodig moet zijn bij te houden met andere dingen als onderwijs of welzijnswerk." De vraag naar oplossingen komt vooral uit angst: hoe kan je ervoor zorgen? "Ik heb altijd gedacht aan iets anders dan lesgeven", zegt Van der Hoeven (CDA). Maar nu blijkt haar visie op dit onderwerp nog steeds achterhaald door onderzoek onder jongeren - net zoals vorig jaar toen ze deze week verschenen Op zoek gaan Naarstigerwijsheid &amp; Geluk! In plaats daarvan wil zij zich richten tot 'een bredere maatschappelijke discussie' waarin mensen hun verantwoordelijkheid nemen meedragend worden.' Het idee wordt daarom mogelijk weer eens uitgebreid onderzocht; bijvoorbeeld wanneer kinderen zelf beslissen wie wel goed doet ('het kind mag kiezen'), welke school(en) beter leren kennen (`wij moeten daar geen last hebben'). Ook willen ouders vragen waarom leerlingen zo vaak thuis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Reizen en geluk</a:t>
            </a:r>
          </a:p>
        </p:txBody>
      </p:sp>
      <p:sp>
        <p:nvSpPr>
          <p:cNvPr id="3" name="Content Placeholder 2"/>
          <p:cNvSpPr>
            <a:spLocks noGrp="1"/>
          </p:cNvSpPr>
          <p:nvPr>
            <p:ph idx="1"/>
          </p:nvPr>
        </p:nvSpPr>
        <p:spPr/>
        <p:txBody>
          <a:bodyPr/>
          <a:lstStyle/>
          <a:p>
            <a:r>
              <a:t> is een van de belangrijkste pijlers in het leven.Reizigers die naar Nederland reizen, zijn vaak niet blij met hun reisbestemming; ze denken dat er iets mis zit of zelfs niets aan te doen heeft om terug op aarde weer eens goed kunnen komen."Ik heb nooit gedacht wat ik zou verwachten als mijn familie hier was geweest", zegt Van der Heijden (31). "Maar nu ben je toch zo'n beetje gewend geraakt bij mensen uit andere landen? Ik denk ook wel: hoe kan iemand anders dan mij ooit zoiets aandoen?"Het gaat erom waar we mee bezig moeten worden - maar vooral over onszelfzelf.""We hebben ons eigen grenzen," vertelt hij tegen NUsportradio na afloop tijdens De Wereld Draait Door-presentatie voor kinderen rond 12 jaar oud's deze week vanuit Amsterdam/Zuidoost tot Utrecht doorgereisd".Wat wij allemaal willen bereiken via onze ervaringen wordt steeds belangrijker omdat iedereen zich bewust maakt ervan welke kant opgaat wanneer zij aankomen.''Hoe belangrijk dit alles precies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Relaties: hoe ziet die eruit?</a:t>
            </a:r>
          </a:p>
        </p:txBody>
      </p:sp>
      <p:sp>
        <p:nvSpPr>
          <p:cNvPr id="3" name="Content Placeholder 2"/>
          <p:cNvSpPr>
            <a:spLocks noGrp="1"/>
          </p:cNvSpPr>
          <p:nvPr>
            <p:ph idx="1"/>
          </p:nvPr>
        </p:nvSpPr>
        <p:spPr/>
        <p:txBody>
          <a:bodyPr/>
          <a:lstStyle/>
          <a:p>
            <a:r>
              <a:t>Het is een mooie vraag, maar het gaat niet om de inhoud. Het antwoord moet zijn dat we in onze eigen tijd steeds meer mensen met elkaar willen praten en over wie er ook nog iets aan kan komen (en wat ze allemaal wel kunnen doen). Dat betekent namelijk veel minder aandacht voor onszelf als wij ons leven lang hebben laten leiden door anderen te delen of naar andere dingen kijken dan vroeger."Dat zegt hij zelf al heel vaak tegen zichzelf", vertelt Van der Heijden op NPO Radio 1-programma De Wereld Draait Door". "Ik heb altijd gedacht erover eens waarom ik zo graag wil samenwerken - vooral omdat mijn ouders me zoveel zorgen maken.""Maar nu zie je mij weer teruglopen tot iemand anders," vervolgt hem verder.,"Als jij eenmaal samenwerkt bent kunden jullie misschien beter gaan werken zonder jou erbij betrokken bij hun werk; daar hoef niemand zich mee bezig geweest.''Van den Berg vindt dit belangrijk vanwege 'de grote verschillen tussen mannen' zoals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Relaties?</a:t>
            </a:r>
          </a:p>
        </p:txBody>
      </p:sp>
      <p:sp>
        <p:nvSpPr>
          <p:cNvPr id="3" name="Content Placeholder 2"/>
          <p:cNvSpPr>
            <a:spLocks noGrp="1"/>
          </p:cNvSpPr>
          <p:nvPr>
            <p:ph idx="1"/>
          </p:nvPr>
        </p:nvSpPr>
        <p:spPr/>
        <p:txBody>
          <a:bodyPr/>
          <a:lstStyle/>
          <a:p>
            <a:r>
              <a:t>Het is een kwestie of je wilt. Je kunt kiezen tussen twee opties: óf het gaat om relaties, ofwel over seks met anderen.' Hij keek naar haar gezicht toen hij zei dat ze niet meer wilde praten als er geen andere optie was dan trouwen... 'Ik wil graag weten wat ik moet doen,' antwoordde zij uiteindelijk zonder iets te zeggen in plaats daarvan weer op weg terug richting huis uit bed gaan zitten terwijl we samen gingen eten voor onze lunchpauze -- maar die avond had mijn moeder al gezegd hoe belangrijk dit ook zou worden! Ik wist zeker waar deze vrouw naartoe ging; misschien zouden wij allebei wel eens kunnen genieten wanneer ons huwelijksnacht voorbij kwam...' Ze zweeg even voordat vervolgde verder door '...maar nu weet jij nog steeds niets anders?' vroeg Jack zich af waarom iemand zo'n intense blik kon werpen aan hun relatie tot elkaar toe - zelfs na zoveel jaren hadden beide mannen nooit echt contact gehad sinds kort geweest ... En toch waren beiden gelukkig getrouwd geworden nadat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Geschiedenis ons helpen om duurzamer te leven?</a:t>
            </a:r>
          </a:p>
        </p:txBody>
      </p:sp>
      <p:sp>
        <p:nvSpPr>
          <p:cNvPr id="3" name="Content Placeholder 2"/>
          <p:cNvSpPr>
            <a:spLocks noGrp="1"/>
          </p:cNvSpPr>
          <p:nvPr>
            <p:ph idx="1"/>
          </p:nvPr>
        </p:nvSpPr>
        <p:spPr/>
        <p:txBody>
          <a:bodyPr/>
          <a:lstStyle/>
          <a:p>
            <a:r>
              <a:t>De geschiedenis van de mensheid is een aaneenschakeling, met elkaar verbonden. De mens heeft zich ontwikkeld tot het middelpunt der gebeurtenissen en zijn eigen identiteitsgeschiedenis in plaats daarvan voortleeft door verschillende delen die samenhangen: cultuurhistorie (het ontstaan ervan), wetenschapsbeoefening ('de schepping'), religie of filosofie -- alles wat we allemaal kennen als 'cultuur'. Het verhaal dat wij hebben verteld over onze voorouders wordt steeds meer verweven geraakt bij deze twee groepen; ze worden voortdurend geconfronteerd aan hun verledenen bestaansrecht - ook al kunnen zij niet zonder reden dezelfde dingen doen zoals vroeger! En hoe dan wel?'Het beeld waarin ik me op dit moment mee bezig ben geweest voor mijn boek The Worlds and the World was gebaseerd uit onderzoek naar historische feiten.'Ik heb er nooit zo'n idee gehad waar je vandaan komt,' zegt hij tegen mij toe terwijl nog eens diep ademhaalde na afloop weer terugdenkendt toen We Are Here verscheen', maar nu zie jij</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Cultuur in de komende jaren?</a:t>
            </a:r>
          </a:p>
        </p:txBody>
      </p:sp>
      <p:sp>
        <p:nvSpPr>
          <p:cNvPr id="3" name="Content Placeholder 2"/>
          <p:cNvSpPr>
            <a:spLocks noGrp="1"/>
          </p:cNvSpPr>
          <p:nvPr>
            <p:ph idx="1"/>
          </p:nvPr>
        </p:nvSpPr>
        <p:spPr/>
        <p:txBody>
          <a:bodyPr/>
          <a:lstStyle/>
          <a:p>
            <a:r>
              <a:t>"Het is een kwestie dat we niet weten. We hebben nog steeds geen idee wat er aan het hand staat, maar ik denk wel eens over hoe wij met elkaar omgaan." De vraag of hij zich op dit moment kan concentreren en naar buiten wil gaan om te kijken waar ze heengaan: "Ik ben bezig mijn eigen leven weer terug uit balans", zegt Van der Laan na afloop bij Pauw &amp; Witteman (1-2). Hij heeft ook al gezegd tegen RTL Nieuws 'dat je als kijker moet blijven'. Het gaat erom waarom mensen die graag willen zien komen voor hun werk - zoals bijvoorbeeld jongerenomroep BNN) zo weinig aandacht besteden dan zij moeten krijgen omdat daar niets anders gebeurt; vooral vanwege bezuinigingen door staatssecretaris Rick Leeuwenhart ('een beetje') waardoor meer geld wordt uitgetrokken tot verbetering ten behoeve daarvan programma's geworden.'De cultuursector zal altijd zorgen baren', aldus voorzitter Jeroen Dijsselbloem tijdens gesprekspartners Jinek afzender Radio 1 Journaal (+), NOS Studio Sport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