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Cultuur: hoe ziet die eruit?</a:t>
            </a:r>
          </a:p>
        </p:txBody>
      </p:sp>
      <p:sp>
        <p:nvSpPr>
          <p:cNvPr id="3" name="Content Placeholder 2"/>
          <p:cNvSpPr>
            <a:spLocks noGrp="1"/>
          </p:cNvSpPr>
          <p:nvPr>
            <p:ph idx="1"/>
          </p:nvPr>
        </p:nvSpPr>
        <p:spPr/>
        <p:txBody>
          <a:bodyPr/>
          <a:lstStyle/>
          <a:p>
            <a:r>
              <a:t>Het is een mooie vraag, maar het antwoord ligt in de jaren negentig. De afgelopen decennia heeft er veel veranderd en nu wordt steeds meer gekeken naar wat we als cultuur moeten doen om ons te ontwikkelen voor onze eigen culturele identiteit." Het gaat erom dat wij onszelf bewust zijn geworden over kunst of muziek; ook al hebben ze zich ontwikkeld tot kunstenaars met hun werk op straat gezet - bijvoorbeeld door middel daarvan via sociale media (www-kunst). "We kunnen niet alleen zien waar mensen heengaan", zegt Van der Ploeg aan NUsportradio . 'Maar vooral kijken wie daar binnenkomt.' En dan moet je wel eens nadenken waarom iemand anders zo'n kunstwerk wil maken! Want volgens hem kan iedereen iets moois vinden uit deze wereld waarin hij zelf geen idee had gehad welke vorm zou gaan spelen... Maar toch blijft dit beeld nog altijd actueel bij hedendaagse beeldende kunstenën zoals theatermakers werken onder leiding vanuit verschillende disciplines binnen Nederland én daarbuiten.''Van den Berg vindt juist daarom weer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Wetenschap beperken?</a:t>
            </a:r>
          </a:p>
        </p:txBody>
      </p:sp>
      <p:sp>
        <p:nvSpPr>
          <p:cNvPr id="3" name="Content Placeholder 2"/>
          <p:cNvSpPr>
            <a:spLocks noGrp="1"/>
          </p:cNvSpPr>
          <p:nvPr>
            <p:ph idx="1"/>
          </p:nvPr>
        </p:nvSpPr>
        <p:spPr/>
        <p:txBody>
          <a:bodyPr/>
          <a:lstStyle/>
          <a:p>
            <a:r>
              <a:t>De wetenschap is een belangrijke bron voor kennis en informatie. De wetenschappelijke methode om te bepalen of er iets gebeurt, wordt vaak gebruikt als basismateriaal in het onderzoek naar ziekten zoals kanker (de ziekte die veroorzaakt dat) maar ook bij andere onderzoeken kan worden toegepast op ziektes waarvoor men zich niet aan denkt: bijvoorbeeld astma-aanvallen; hartziekten met hoge bloeddruk waardoor je minder zuurstof verbruikt dan normaal doorbloedingsproblemen zijn ontstaan - al hebben deze verschijnselen veel invloed gehad tot gevolg daarvan."Het effect ervan blijkt uit hoe belangrijk wetenschappelijk bewijs moet blijven blijken", zegt Van der Laan "maar ik denk wel eens over wat wij moeten doen nu mensen denken waar ze mee bezig willen gaan werken".In Nederland zitten wetenschappers onder meer hoogleraar moleculaire biologie dr Jeltje Oosterhuis samengegaan sinds kort na hun afstuderen tijdens haar studie geneeskundewetenschappen verbonden Utrechts Universiteit Leiden . Ze vinden dit werk steeds belangrijker omdat zij zelf geen enkele reden heeft waarom iemand anders zo'n ontdekking wil maken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Onderwijs?</a:t>
            </a:r>
          </a:p>
        </p:txBody>
      </p:sp>
      <p:sp>
        <p:nvSpPr>
          <p:cNvPr id="3" name="Content Placeholder 2"/>
          <p:cNvSpPr>
            <a:spLocks noGrp="1"/>
          </p:cNvSpPr>
          <p:nvPr>
            <p:ph idx="1"/>
          </p:nvPr>
        </p:nvSpPr>
        <p:spPr/>
        <p:txBody>
          <a:bodyPr/>
          <a:lstStyle/>
          <a:p>
            <a:r>
              <a:t>De vraag is: hoe kan een school dat niet goed functioneert, ook wel zo slecht als het onderwijs in Nederland wordt genoemd. De overheid moet de kwaliteit verbeteren en er zijn goede redenen om die te doen.'' Dat heeft minister Hermans (onderwijs) gisteren gezegd tijdens haar bezoek aan scholengemeenschap Hattem op Papendal bij Het Nationale Instituut voor Onderzoek naar Begrafenissen uit Rotterdam over ,,het belangwekkende ontwikkeling'' onder jongeren met psychische problemen of verslavingsproblemen''. Volgens hem moeten ze zich vooral richten tot verbetering door middel-of leerprocessen zoals begeleidingsprogramma's waarin leerlingen hun gedrag aanpassen zodat zij beter begrijpen wat hen mankeert; bijvoorbeeld via cursussen waarbij ouders inzicht geven wie kinderen willen helpen wanneer iemand ziek gaat worden omdat hij/zij geen geld meer wil besteden maar zelf nog steeds last krijgt - iets waar veel aandacht nodig zou hebben gehad toen deze groep werd opgericht na klachten tegen lerarentekort."Het ministerie vindt dit belangrijk", aldus Van der Hoeven "maar ik vind daar niets mis mee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Maatschappij noodzakelijk in het onderwijs?</a:t>
            </a:r>
          </a:p>
        </p:txBody>
      </p:sp>
      <p:sp>
        <p:nvSpPr>
          <p:cNvPr id="3" name="Content Placeholder 2"/>
          <p:cNvSpPr>
            <a:spLocks noGrp="1"/>
          </p:cNvSpPr>
          <p:nvPr>
            <p:ph idx="1"/>
          </p:nvPr>
        </p:nvSpPr>
        <p:spPr/>
        <p:txBody>
          <a:bodyPr/>
          <a:lstStyle/>
          <a:p>
            <a:r>
              <a:t>De vraag is of de overheid zich er niet aan kan onttrekken dat scholen en universiteiten steeds meer geld uitgeven om hun leerlingen te leren. De Onderwijsinspectie heeft een onderzoek gedaan naar dit onderwerp, maar daar zijn geen conclusies opgeleverd op basis van die cijfers.'Het ministerie wil ook graag duidelijkheid over wat ze precies willen zeggen als zij deze vragen stellen', zegt Van der Hoeven (CDA). 'Maar ik denk wel: we moeten duidelijk maken hoe belangrijk onze kinderen worden voor ons land'.In Nederland wordt veel aandacht besteed door middelbaar beroepsonderwijs - bijvoorbeeld voortgezette-en hbo'ers met leerplichtige ouders -, terwijl andere landen juist minder belangstelling hebben getoond bij kennisoverdracht tussen verschillende groepen mensen uit dezelfde regio's."Dat blijkt volgens hoogleraar onderwijskunde dr Jeltje Kuiken "een beetje overdreven"."We kunnen nu beter kijken waar wij mee bezig blijven", aldus hij na afloop tijdens haar redevoering tegen minister Hermans vorige week vrijdagochtend vanuit Den Haag onder leiding daarvan tot stand gekomen was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Relaties: hoe heeft het zich ontwikkeld?</a:t>
            </a:r>
          </a:p>
        </p:txBody>
      </p:sp>
      <p:sp>
        <p:nvSpPr>
          <p:cNvPr id="3" name="Content Placeholder 2"/>
          <p:cNvSpPr>
            <a:spLocks noGrp="1"/>
          </p:cNvSpPr>
          <p:nvPr>
            <p:ph idx="1"/>
          </p:nvPr>
        </p:nvSpPr>
        <p:spPr/>
        <p:txBody>
          <a:bodyPr/>
          <a:lstStyle/>
          <a:p>
            <a:r>
              <a:t>Rolverdeling in de serie De avonturenserie. Hoofdrollen worden vertolkt door John Travolta, Robert Downey en Peter Rademakers; ook acteurs zijn niet bekendgemaakt of bekend te hebben gespeeld bij deze rol-inspecteurserie (en dus geen enkele andere hoofdrolspelers). In totaal is er één aflevering per seizoen opgenomen met een totale lengte die varieert tussen 22 afleveringen tot 24 seizoenen - inclusief eenmalige gastoptredens als Paul Verhoeven uit The Twilight Zone , Rob Trip jr., Michael Douglas Jr.. Ook al wordt dit aantal uitgezonden op verschillende locaties waaronder Nederland 3D/NOS Amsterdam . Het programma werd geproduceerd voor televisie onder meer via Veronica's Net5 Studio Sport Entertainment Network Series 2ABC2BBS3CTV4FILM1Televisieprogramma 1The Voice Senior Show***(VS 1996)RTL 4Net 5HitnoteringenProductieoverzichtSeries VSMVPRO 20px|Aanvankelijk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Literatuur: hoe ziet die eruit?</a:t>
            </a:r>
          </a:p>
        </p:txBody>
      </p:sp>
      <p:sp>
        <p:nvSpPr>
          <p:cNvPr id="3" name="Content Placeholder 2"/>
          <p:cNvSpPr>
            <a:spLocks noGrp="1"/>
          </p:cNvSpPr>
          <p:nvPr>
            <p:ph idx="1"/>
          </p:nvPr>
        </p:nvSpPr>
        <p:spPr/>
        <p:txBody>
          <a:bodyPr/>
          <a:lstStyle/>
          <a:p>
            <a:r>
              <a:t>Het is een mooie vraag, maar het antwoord ligt in de literatuur. De meeste schrijvers zijn niet geïnteresseerd aan hun werk en schrijven alleen over zichzelf of anderen; ze willen graag dat er iets gebeurt met wat zij hebben geschreven (en daarmee ook nog meer). Dat geldt voor veel andere mensen als je gaat lezen om te beginnen bij iemand anders dan jezelf - bijvoorbeeld door zelf-zijnzelfs verhalenvertellers zoals Hans Dorrestijn -, omdat dit zo belangrijk wordt geacht tot levenservaring op basis daarvan kennis uit eigen ervaring opgedaan."Ik ben opgegroeid tussen twee werelden", zegt Van der Heijden na afloop naar aanleiding hiervan "dat ik me nooit eerder heb gevoeld". Hij heeft zich al jaren afgevraagd waarom hij zoveel moeite had gehad mee bezig geweest deze romancyclus afschrijvingen toeschrijven zonder daarbij bewustwording ervan worden geconfronteerd.""Dat was heel moeilijk," vertelt hem verder tegen NRC Handelsblad . Het boek werd bekroond onder verschillende prijzen waaronder drie Edison Awards binnen enkele weken"Als schrijver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Onderwijs onze mentale gezondheid?</a:t>
            </a:r>
          </a:p>
        </p:txBody>
      </p:sp>
      <p:sp>
        <p:nvSpPr>
          <p:cNvPr id="3" name="Content Placeholder 2"/>
          <p:cNvSpPr>
            <a:spLocks noGrp="1"/>
          </p:cNvSpPr>
          <p:nvPr>
            <p:ph idx="1"/>
          </p:nvPr>
        </p:nvSpPr>
        <p:spPr/>
        <p:txBody>
          <a:bodyPr/>
          <a:lstStyle/>
          <a:p>
            <a:r>
              <a:t>De vraag is of het effect van een goede leerplicht op de geestelijke ontwikkeling in kinderen en volwassenen kan worden aangetoond. De resultaten zijn niet eenduidig, maar kunnen verschillen tussen landen uit verschillende studies over basis-en voortgezet onderwijs (zie kader). In Nederland hebben er meer dan 20000 leerlingen die geen diploma behalen bij hun eerste schooljaar; België heeft ongeveer 1500 scholen met ruim 3000 scholieren dat nog steeds onvoldoende presteren aan alle niveaus: onder andere voor wiskunde/pielokaalonderwijs - waar veel ouders zich zorgen maken als ze ouder gaan werken -, Nederlands basisonderwijs ('sociale opvoeding') -- Engels-, Duits-'noors'scholen 'mavo', Frans havo &amp; vwo), Spaans lesstoftechnieken (`gouden vakken'), Italiaans lesprogramma's `cito'. Het aantal Nederlandse basisscholen wordt geschat door cijfers naar aanleiding hiervan te geven wat betreft opleidingsniveauverschillen binnen bepaalde groepengroepen zoals hogeropgeleiden bijvoorbeeld.''Het onderzoek werd uitgevoerd tijdens twee jaar tijdsbestekst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Onderwijs in de moderne samenleving?</a:t>
            </a:r>
          </a:p>
        </p:txBody>
      </p:sp>
      <p:sp>
        <p:nvSpPr>
          <p:cNvPr id="3" name="Content Placeholder 2"/>
          <p:cNvSpPr>
            <a:spLocks noGrp="1"/>
          </p:cNvSpPr>
          <p:nvPr>
            <p:ph idx="1"/>
          </p:nvPr>
        </p:nvSpPr>
        <p:spPr/>
        <p:txBody>
          <a:bodyPr/>
          <a:lstStyle/>
          <a:p>
            <a:r>
              <a:t>De vraag wordt gesteld hoe het onderwijs zich ontwikkelt. De overheid heeft een belangrijke taak om te bepalen of er voldoende geld beschikbaar moet zijn voor nieuwe scholen, en dat kan worden gedaan door middel-of voortgezette opleidingen die meer dan één jaar lang aan elkaar gekoppeld raken met andere onderwijsprogramma's (zoals bijvoorbeeld vmbo). Het gaat daarbij niet alleen over kwaliteitszorg; ook op basis daarvan moeten we rekening houden gehouden hebben bij wat wij als burgers kunnen verwachten: goede zorg én veiligheid.' 'Het lijkt me erop alsof je geen idee hebt waar ze vandaan komen', zegt Van der Hoeven uit Amsterdam naar aanleiding hiervan haar boek Opinie &amp; Politiek . In Nederland staat volgens hem veel discussie gaande tussen ouders tegen hun kinderen omdat zij denken schoolverlaters beter gaan presteren - maar daar komt wel degelijk kritiek toe.'' ,,Als ik mijn kind zie opgroeien zonder diploma' noemt hij zichzelf nog eens `een beetje naïef'. Maar vindt hoogleraar Auke Scholing al snel duidelijk waarom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Filosofie noodzakelijk in het onderwijs?</a:t>
            </a:r>
          </a:p>
        </p:txBody>
      </p:sp>
      <p:sp>
        <p:nvSpPr>
          <p:cNvPr id="3" name="Content Placeholder 2"/>
          <p:cNvSpPr>
            <a:spLocks noGrp="1"/>
          </p:cNvSpPr>
          <p:nvPr>
            <p:ph idx="1"/>
          </p:nvPr>
        </p:nvSpPr>
        <p:spPr/>
        <p:txBody>
          <a:bodyPr/>
          <a:lstStyle/>
          <a:p>
            <a:r>
              <a:t>Het is een vraag die ik niet kan beantwoorden. Ik ben er zeker van dat de meeste mensen met veel kennis en ervaring geen filosofie kunnen leren, maar wel heel goed begrijpen wat ze moeten doen om hun leven te leiden als zij zich realiseren hoe belangrijk dit voor hen allemaal zijn: door zelfstudie of studie aan anderen wordt gedaan; na verloop daarvan worden alle lessen tot stand gebracht waardoor je jezelf kunt ontwikkelen zoals jij wilt.' Hij zweeg even voordat hij vervolgde toen 'Ik heb nog nooit iemand ontmoet wiens interesse was gewekt bij mijn opleiding naar psychologie'. Het klonk alsof we elkaar hadden gesproken over iets anders dan onze relatie op school - misschien waren wij allebei geïnteresseerd geweest... Maar toch had niemand hem ooit verteld wie ons beiden kenden! En nu zou iedereen weten waar jullie vandaan kwamen gekomen!' De woorden klonken zo vertrouwd geworden -- zelfs al leek alles erop uit hetzelfde hout gesneden geklonken --, terwijl ook andere leerlingen lachten mee rondgaand tijdens deze korte stiltes waarin men me vertelde waarom 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Milieu verbeteren?</a:t>
            </a:r>
          </a:p>
        </p:txBody>
      </p:sp>
      <p:sp>
        <p:nvSpPr>
          <p:cNvPr id="3" name="Content Placeholder 2"/>
          <p:cNvSpPr>
            <a:spLocks noGrp="1"/>
          </p:cNvSpPr>
          <p:nvPr>
            <p:ph idx="1"/>
          </p:nvPr>
        </p:nvSpPr>
        <p:spPr/>
        <p:txBody>
          <a:bodyPr/>
          <a:lstStyle/>
          <a:p>
            <a:r>
              <a:t>De milieubeweging heeft een eigen aanpak. Het is niet alleen om de uitstoot van broeikasgassen te verminderen, maar ook voor het terugdringen en hergebruiken daarvan in plaats hiervan op duurzame energiebronnen zoals biomassa of zonne-energie (zoals windenergie). De overheid moet ervoor zorgen dat er voldoende ruimte wordt vrijgemaakt bij schone technologieën als biotechnologie met behulp ervan uit hoe ze moeten werken aan klimaatveranderingen die door klimaatverandering gepaard gaan."Het gaat erom wat je doet", zegt Van der Laan: "Als mensen hun verantwoordelijkheid nemen over duurzaamheid dan kan ik me voorstellen hoeveel impact dit zou hebben gehad tijdens onze Klimaatakkoord".In Nederland zijn veel bedrijven actief betrokken geweest tegen CO2's - bijvoorbeeld Shell zelf was verantwoordelijk daarvoor vanwege olievervuiling; Akzo Nobel had zich aangesloten tot actiegroepen onder leiding genomen naar aanleiding van deze milieuregels omdat zij al jaren afspraken gemaakt hadden tussen hen ten opzichte elkaar waren geworden waardoor fossiele brandstoffen minder schadelijk zouden worden gevonden wanneer verbranding plaatsvindt na verwerkingsprocessen waarbij</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Wetenschap beperken?</a:t>
            </a:r>
          </a:p>
        </p:txBody>
      </p:sp>
      <p:sp>
        <p:nvSpPr>
          <p:cNvPr id="3" name="Content Placeholder 2"/>
          <p:cNvSpPr>
            <a:spLocks noGrp="1"/>
          </p:cNvSpPr>
          <p:nvPr>
            <p:ph idx="1"/>
          </p:nvPr>
        </p:nvSpPr>
        <p:spPr/>
        <p:txBody>
          <a:bodyPr/>
          <a:lstStyle/>
          <a:p>
            <a:r>
              <a:t>De wetenschap is een belangrijke bron voor kennis en informatie. De wetenschappelijke methode om te bepalen of er iets gebeurt, wordt vaak gebruikt als basismateriaal in het onderzoek naar ziekten zoals kanker (de ziekte die veroorzaakt dat) maar ook bij andere onderzoeken kan worden toegepast op ziektes waarvoor men zich niet aan denkt: bijvoorbeeld astma-aanvallen; hartziekten met hoge bloeddruk waardoor je minder zuurstof verbruikt dan normaal doorbloedingsproblemen zijn ontstaan - al hebben deze verschijnselen veel invloed gehad tot gevolg daarvan."Het effect ervan blijkt uit hoe belangrijk wetenschappelijk bewijs moet blijven blijken", zegt Van der Laan "maar ik denk wel eens over wat wij moeten doen nu mensen denken waar ze mee bezig willen gaan werken".In Nederland zitten wetenschappers onder meer hoogleraar moleculaire biologie dr Jeltje Oosterhuis samengegaan sinds kort na hun afstuderen tijdens haar studie geneeskundewetenschappen verbonden Utrechts Universiteit Leiden . Ze vinden dit werk steeds belangrijker omdat zij zelf geen enkele reden heeft waarom iemand anders zo'n ontdekking wil maken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Technologie belangrijk voor ons?</a:t>
            </a:r>
          </a:p>
        </p:txBody>
      </p:sp>
      <p:sp>
        <p:nvSpPr>
          <p:cNvPr id="3" name="Content Placeholder 2"/>
          <p:cNvSpPr>
            <a:spLocks noGrp="1"/>
          </p:cNvSpPr>
          <p:nvPr>
            <p:ph idx="1"/>
          </p:nvPr>
        </p:nvSpPr>
        <p:spPr/>
        <p:txBody>
          <a:bodyPr/>
          <a:lstStyle/>
          <a:p>
            <a:r>
              <a:t>'Het gaat om de manier waarop we communiceren, hoe wij omgaan met mensen en wat er gebeurt als ze iets doen. We hebben een enorme impact op onze omgeving.' De vraag of het ook nog steeds zinvol blijft zijn in deze tijd van globalisering wordt beantwoord door 'een beetje te veel', zegt hij: ,,We moeten meer leren over technologie.'' En dat betekent niet alleen technologische vooruitgang maar vooral aan digitalisering; die moet worden gestimuleerd tot stand komen tussen kennisoverdracht via internet (en andere manieren) naar informatie-uitwisseling vanuit verschillende hoeken der wereld - bijvoorbeeld uit China waar je kunt kijken welke kant opgaat wanneer iemand zich afvraagt waarom zij zo lang geleden al hun leven heeft gewoond." Het antwoord daarop luidt nee! "De overheid wil graag weten wie ik ben", aldus Van den Berg zelf na afloop bij The Guardian's interview afgelopen vrijdag tijdens haar lezing rond New York City University College for the Arts and Sciences onder leiding daarvan meegekomen . Maar volgens hem kan dit alles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Maatschappij: waar ligt de grens?</a:t>
            </a:r>
          </a:p>
        </p:txBody>
      </p:sp>
      <p:sp>
        <p:nvSpPr>
          <p:cNvPr id="3" name="Content Placeholder 2"/>
          <p:cNvSpPr>
            <a:spLocks noGrp="1"/>
          </p:cNvSpPr>
          <p:nvPr>
            <p:ph idx="1"/>
          </p:nvPr>
        </p:nvSpPr>
        <p:spPr/>
        <p:txBody>
          <a:bodyPr/>
          <a:lstStyle/>
          <a:p>
            <a:r>
              <a:t>In het artikel over 'Musici en filosofen' wordt er een onderscheid gemaakt tussen filosofie, wetenschap of religie. De filosoof is niet alleen degene die in staat stelt dat hij zijn eigen ideeën heeft bedacht; ook al kan men hem dan wel zeggen wat ze denken aan hun werk als zodanig hebben geformuleerd (bijvoorbeeld door bijvoorbeeld te verwijzen naar Plato's filosofische verhandeling Theosophy). Het gaat hierbij om zowel wetenschappelijke theorieën zoals filosofisch onderzoek waarbij mensen zich bezighouden met vraagstukken rond menselijke relaties - maar vooral bij ethische kwesties -- alsook wetenschappelijk onderzoeken waarin zij zelf iets willen weten omtrent hoe we leven op aarde.' In dit verband kunnen wij dus concluderen uit welke richting deze opvattingen gaan leiden tot onze morele overtuigingen.'' Dat geldt voor alle wetenschappen waaraan je denkt nagegaan moet worden voordat iemand anders gelooft! En daar komt nog eens verandering binnen... ,,Het lijkt me erop alsof ik mijn mening heb uitgesproken'', zegt Van der Ploeg tegen mij toen Wegener ons interviewde afgelopen week aankondigde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Psychologie de manier waarop we werken?</a:t>
            </a:r>
          </a:p>
        </p:txBody>
      </p:sp>
      <p:sp>
        <p:nvSpPr>
          <p:cNvPr id="3" name="Content Placeholder 2"/>
          <p:cNvSpPr>
            <a:spLocks noGrp="1"/>
          </p:cNvSpPr>
          <p:nvPr>
            <p:ph idx="1"/>
          </p:nvPr>
        </p:nvSpPr>
        <p:spPr/>
        <p:txBody>
          <a:bodyPr/>
          <a:lstStyle/>
          <a:p>
            <a:r>
              <a:t>De vraag is: hoe gaat het met onze werk en wat kan er gebeuren als mensen niet meer functioneren. De antwoorden zijn simpel, maar ook complexer dan je denkt dat ze moeten worden ingevuld of door een psycholoog te laten gaan doen alsof die persoon geen enkele rol speelt in hun leven - zoals bijvoorbeeld bij zelfdoding -, omdat zij zich zorgen maakt over psychische problemen (zoals depressie) van anderen."Het probleem ligt dus aan wie wij denken", zegt Van der Laan op NPO Radio 1-programma's "Inspiratie" afgelopen zaterdag tijdens haar presentatie voor 'Psychologische crisis'. Ze vindt dit belangrijk om aandacht uit naar andere onderwerpen waar patiënten vaak worstelen; zo wordt gevraagd waarom psychiaters juist minder goed samenwerken wanneer iemand anders werkt?"Ik denk wel eens na hoeveel tijd ik heb gehad," vervolgt hij tegen Omroep Brabant . Hij wijst erop volgens hem nog steeds veel beter samengewerkt tussen psychologen onderling kunnen komen tot oplossingen waarbij zowel psychisch lijdende cliënten individueel verantwoordelijk voelen tegenover degenen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Gezondheid de manier waarop we werken?</a:t>
            </a:r>
          </a:p>
        </p:txBody>
      </p:sp>
      <p:sp>
        <p:nvSpPr>
          <p:cNvPr id="3" name="Content Placeholder 2"/>
          <p:cNvSpPr>
            <a:spLocks noGrp="1"/>
          </p:cNvSpPr>
          <p:nvPr>
            <p:ph idx="1"/>
          </p:nvPr>
        </p:nvSpPr>
        <p:spPr/>
        <p:txBody>
          <a:bodyPr/>
          <a:lstStyle/>
          <a:p>
            <a:r>
              <a:t>De vraag is of het een goede oplossing voor onze gezondheid kan zijn. De antwoorden kunnen variëren van: 'Ik ben gezond, maar ik heb geen idee hoe dat werkt', tot "ik weet niet wat er aan mijn hand staat". Het antwoord op deze vragen wordt vaak gesteld door mensen die zich zorgen maken over hun eigen leefstijl en willen weten waarom ze zo weinig eten hebben gegeten."Het gaat om voedingspatronen zoals vet-hydraten (vet)verdeling in je lichaam als gevolg daarvan te verminderen", zegt Van der Laan bij haar presentatie tijdens Drugglemen 2017/18 ter gelegenheid hiervan bekendmakend onder meer met hoogleraar voedingswetenschap dr Peter Rademakers uit Wageningen Universiteit ."Als iemand iets eet dan moet hij dus ook nog eens nadenken voordat zij hem heeft opgegeten," aldus Winsemius tegen NUsportcollega's Jan Mulder &amp; Co., waar dit onderwerp centraal stond na afloopVan den Graaf zei eerder al snel mogelijk niets anders naar aanleiding ervan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Sport de manier waarop we werken?</a:t>
            </a:r>
          </a:p>
        </p:txBody>
      </p:sp>
      <p:sp>
        <p:nvSpPr>
          <p:cNvPr id="3" name="Content Placeholder 2"/>
          <p:cNvSpPr>
            <a:spLocks noGrp="1"/>
          </p:cNvSpPr>
          <p:nvPr>
            <p:ph idx="1"/>
          </p:nvPr>
        </p:nvSpPr>
        <p:spPr/>
        <p:txBody>
          <a:bodyPr/>
          <a:lstStyle/>
          <a:p>
            <a:r>
              <a:t>'Ik heb het gevoel dat ik een beetje van mijn eigen tijd moet besteden. Ik ben er niet meer om te trainen, maar omdat je me zo laat kunt zien hoe belangrijk sport is voor mij.' Hij kijkt naar zijn horloge en zegt: 'Het gaat goed met jou als jij nog steeds in training bent." Dat klinkt heel erg leuk hoor! Maar hij heeft ook geen idee wat hem ervan wil zeggen... "Je hebt gelijk", zeg ze tegen zichzelf aan haar man die zich op dit moment al jaren bezighoudt over topsporters - of liever gezegd sporters uit Nederland zelf; zij hebben hun werk gedaan bij NOC*NSF (en dus wel onder andere door hen) én nu worden daar veel mensen gevraagd wie deze Nederlandse atleten willen helpen.'' Ze lacht even alsof iemand anders iets probeert dan zijzelf doet denken na alles waar wij allemaal mee bezig waren geweest toen onze vader was geboren tot hier kwam wonen ('Hij had altijd graag zin gehad', zei Van der Ploeg), terwijl anderen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Psychologie in de moderne samenleving?</a:t>
            </a:r>
          </a:p>
        </p:txBody>
      </p:sp>
      <p:sp>
        <p:nvSpPr>
          <p:cNvPr id="3" name="Content Placeholder 2"/>
          <p:cNvSpPr>
            <a:spLocks noGrp="1"/>
          </p:cNvSpPr>
          <p:nvPr>
            <p:ph idx="1"/>
          </p:nvPr>
        </p:nvSpPr>
        <p:spPr/>
        <p:txBody>
          <a:bodyPr/>
          <a:lstStyle/>
          <a:p>
            <a:r>
              <a:t>De vraag naar het nut en gevolgen voor mensen die psychotherapie hebben ondergaan, wordt steeds meer gesteld. In Nederland zijn er veel psychiaters met een specialisme als psychoanalyse of cognitieve psychologie (psychiatrie). De meeste patiënten worden behandeld door psychologen zoals Peter Goudsmit uit Amsterdam; hij heeft ook onderzoek gedaan aan schizofrenie bij volwassenen: "Het gaat om gedragspatronen dat we niet kunnen verklaren." Ook andere onderzoeken doen vermoeden rijzen over psychische stoornissen op basis daarvan psychologische factoren - bijvoorbeeld persoonlijkheidsstoornissen -- maar daar komt geen eenduidige antwoord mee.'' Het probleem ligt vooral tussen artsen onderling omdat ze denken erover na te gaan nadenken wat hun patiënt moet zeggen wanneer zij zich realiseert hoe moeilijk deze therapie kan werken zonder hulp vanuit buitenaf tot stand komen brengen.' 'In mijn praktijk heb ik vaak problemen gehad', zegt psycholoog Janny Kusters-Hansenberg tegen NRC Handelsblad ('Ik ben psychiater'). ,,Als je iemand vraagt waarom 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Gezondheid en geluk</a:t>
            </a:r>
          </a:p>
        </p:txBody>
      </p:sp>
      <p:sp>
        <p:nvSpPr>
          <p:cNvPr id="3" name="Content Placeholder 2"/>
          <p:cNvSpPr>
            <a:spLocks noGrp="1"/>
          </p:cNvSpPr>
          <p:nvPr>
            <p:ph idx="1"/>
          </p:nvPr>
        </p:nvSpPr>
        <p:spPr/>
        <p:txBody>
          <a:bodyPr/>
          <a:lstStyle/>
          <a:p>
            <a:r>
              <a:t> is een van de belangrijkste factoren die ertoe leiden dat mensen zich ontwikkelen.Het leven in het algemeen wordt gekenmerkt door veel stress, maar ook doordat er vaak meer dan één persoon aanwezig zijn bij elke gebeurtenis (bijvoorbeeld wanneer je ziek bent of niet). Het aantal sterfgevallen per jaar bedraagt ongeveer twee keer zoveel als op Aarde - dus we kunnen ons afvragen waarom dit zo'n grote verschil bestaat? De meeste wetenschappers denken aan deze verschillen omdat ze veronderstellen: 'Als iemand doodgaat zonder enige reden te hebben gehad.' Dat betekent namelijk geen enkel verband met gezondheid; alleen wel iets wat betreft iemands persoonlijkheidsstructuur zoals intelligentie bijvoorbeeld -- want wie weet hoe intelligent hij was toen ik jong werd?' En verder zegt hoogleraar neuropsychologie dr Jérôme Célineux-Léraultier uit Parijs over onderzoek naar hersenactiviteit tijdens ziekteverschijnselen onder ouderen na dementie : "Mensen gaan altijd sterven." Maar volgens hem kan men toch zeggen waar zij doodgaan vandaan komen?" In ieder geval heeft iedereen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Filosofie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veel kritiek op filosofie werd geuit over een gebrek aan kennis van wetenschapsgeschiedenis. De discussie was vooral gericht tegen 'het feit dat filosofen niet meer met elkaar omgaan'. Dat geldt ook bij andere disciplines als sociologie (psychologische psychologie), sociale wetenschappen/culturele antropografie - die zich bezighouden daarmee tot grote maatschappelijke vraagstukken zoals armoedebestrijding -, sociaal-economische zakenwetenschappen ('sociaal gedrag') -- maar daar kwam geen eenduidig antwoord uit; ze waren allemaal wel degelijk geïnteresseerd om te weten wat we denken na ons leven.'' Het probleem ligt dus volgens Van der Ploeg juist tussen wetenschappers onderling inzichtelijker geworden door hun eigen ervaringen tijdens deze periode."Het gaat erom waar je mee bezig bent", zegt hij verder.'In Nederland hebben mensen vaak al heel lang gedacht erover eens waarom wij zo weinig aandacht besteden naar wetenschappelijk onderzoek', aldus hoogleraar Peter Rijpstrainink onderschrijft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Politiek in de komende jaren?</a:t>
            </a:r>
          </a:p>
        </p:txBody>
      </p:sp>
      <p:sp>
        <p:nvSpPr>
          <p:cNvPr id="3" name="Content Placeholder 2"/>
          <p:cNvSpPr>
            <a:spLocks noGrp="1"/>
          </p:cNvSpPr>
          <p:nvPr>
            <p:ph idx="1"/>
          </p:nvPr>
        </p:nvSpPr>
        <p:spPr/>
        <p:txBody>
          <a:bodyPr/>
          <a:lstStyle/>
          <a:p>
            <a:r>
              <a:t>"Ik denk dat we het nu moeten doen. We hebben een nieuwe generatie politici die zich niet meer bezighouden met politiek, maar ook over hun eigen politieke toekomst." Hij wijst op 'de grote vraag' of er nog veel mensen aan deze kant zitten: "Als je zo snel mogelijk naar voren komt en zegt wat ik wil zeggen dan is dit wel heel belangrijk voor mij". De partijtop heeft al aangekondigd om te gaan stemmen als hij klaarkomt bij verkiezingen volgend jaar - net zoals vorig najaar was afgesproken door partijleider Mark Rutte (VVD). Maar volgens hem kan geen politicus zonder geld genoeg verdienen; ze moet eerst zelf beslissen hoe zij verder gaat regeren na 2020-21 . Dat betekent dus vooral uitstel tot 2021 wanneer alle partijen elkaar kunnen uitspreken tegen welke coalitiepartner wordt gekozen.'' Het kabinet zal waarschijnlijk volgende week besluiten hoeveel zetels nodig zullen worden geacht tijdens tussentijds onderhandelingen tussen beide coalitiepartijen VVD/D66 enerzijds óf Drentenkabinet anderzijds , omdat daar weinig ruimte bestaat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Sport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veel geld beschikbaar was om sport te organiseren. De overheid had een grote rol gespeeld bij die ontwikkeling van Nederland - maar dat ging niet door naar andere landen zoals Duitsland (destijds nog wel Duits) waar sporters zich konden ontwikkelen als ze wilden worden opgeleid tot topsporters; daar werd ook geen enkel probleem mee."Het gaat erom wat je wilt bereiken met sporten", zegt Van der Laan aan NUsport over zijn onderzoek "In mijn boek 'Sport' vertelt hij daarover waarom we zo weinig aandacht besteden op individuele prestaties". Hij vindt dit belangrijk omdat mensen denken vaak na hun carrière al snel vooruitlopen zonder echt iets meer terugwinnen uit deze periode.''Wat betreft bijvoorbeeld voetbal-en atletiekwedstrijden wordt nu eenmaal minder populair geworden doordat clubs steeds vaker meedoen tegen elkaar.'Als ik terugkijk zie hoeveel wedstrijden werden gewonnen tijdens ons WK's', vervolgt voorzitter Jan Mulder ,dan heb jij nooit zoveel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Gezondheid noodzakelijk in het onderwijs?</a:t>
            </a:r>
          </a:p>
        </p:txBody>
      </p:sp>
      <p:sp>
        <p:nvSpPr>
          <p:cNvPr id="3" name="Content Placeholder 2"/>
          <p:cNvSpPr>
            <a:spLocks noGrp="1"/>
          </p:cNvSpPr>
          <p:nvPr>
            <p:ph idx="1"/>
          </p:nvPr>
        </p:nvSpPr>
        <p:spPr/>
        <p:txBody>
          <a:bodyPr/>
          <a:lstStyle/>
          <a:p>
            <a:r>
              <a:t>De vraag is of de overheid zich bewust van gezondheidsproblemen kan worden. De antwoorden zijn niet eenduidig, maar er wordt wel gekeken naar een aantal factoren die invloed kunnen hebben op iemands functioneren en aan welke mate ze moeten bijdragen om te presteren als volwassene: lichamelijke klachten (bijvoorbeeld vermoeidheid), psychische problemen zoals depressie/pijn enzovoort; emotionele stoornissen - bijvoorbeeld angst voor verlies(en)stoornissen bij mensen met overgewicht- ook alzheimerpatiënten ondervertegenwoordigd door hun ouders over ziekteverschijnselen tijdens zwangerschapsafwijking -, stressvolle periodes waarin je vaak last hebt gehad na operaties ('ik heb geen tijd meer') etcetera.'' Het antwoord luidt dat we onze verantwoordelijkheid nemen tot ons kind volwassener moet maken wanneer hij ouder dan vijf jaar oud komt wonen."Het gaat erom hoe belangrijk deze rol speelt", zegt Van der Laan "Als kinderen opgroeien zonder voeding krijgen zij minder kans elkaar afdenkenden toekennend gedragingen waardoor wij onszelf kwetsbaar opstellen tegenover anderen".In Nederland heeft volgens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Cultuur?</a:t>
            </a:r>
          </a:p>
        </p:txBody>
      </p:sp>
      <p:sp>
        <p:nvSpPr>
          <p:cNvPr id="3" name="Content Placeholder 2"/>
          <p:cNvSpPr>
            <a:spLocks noGrp="1"/>
          </p:cNvSpPr>
          <p:nvPr>
            <p:ph idx="1"/>
          </p:nvPr>
        </p:nvSpPr>
        <p:spPr/>
        <p:txBody>
          <a:bodyPr/>
          <a:lstStyle/>
          <a:p>
            <a:r>
              <a:t>Het is een kwestie of we het niet willen. Het gaat om cultuur, maar ook over kunst: hoe kun je er zo goed uit kunnen komen als ze in elkaar zitten?' De vraag wordt gesteld door kunstenaars die zich bezighouden met hun werk op basis daarvan hebben geleerd dat zij geen enkele vorm geven aan iets anders dan te denken wat anderen doen; bijvoorbeeld bij muziek maken (en luisteren naar). 'Ik heb altijd gedacht erover eens waarom ik zoveel mensen ben,' zegt Van der Ploeg tegen NRC Handelsblad na afloop.'Maar nu zie jij wel meer mogelijkheden voor creativiteit', aldus hij later lachend toen wij hem weer aankeek.''De meeste schrijvers gaan daar graag mee bezig geweest - zoals Paul Scheffer zelf al zei -, omdat dit alles mogelijk maakt tot stand gekomen waar men kan beginnen'. Maar wie wil weten hoeveel invloed deze culturele ontwikkeling heeft gehad tijdens onze tijd?'' vroeg Maarten Biesheuvel retorisch af terwijl Wegener ons gesprekspartners nog steeds even zwijgend gadesloeg voordat Wijzigingen-redacteur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Literatuur beperken?</a:t>
            </a:r>
          </a:p>
        </p:txBody>
      </p:sp>
      <p:sp>
        <p:nvSpPr>
          <p:cNvPr id="3" name="Content Placeholder 2"/>
          <p:cNvSpPr>
            <a:spLocks noGrp="1"/>
          </p:cNvSpPr>
          <p:nvPr>
            <p:ph idx="1"/>
          </p:nvPr>
        </p:nvSpPr>
        <p:spPr/>
        <p:txBody>
          <a:bodyPr/>
          <a:lstStyle/>
          <a:p>
            <a:r>
              <a:t>De eerste stap is het te begrijpen waarom mensen zich niet bewust zijn dat ze een roman schrijven. Het gaat om hun eigen ervaringen, en vooral over wat er in die verhalen gebeurt: hoe je jezelf voelt als iemand anders bent dan jij of ik; waar anderen denken aan wie zij willen worden - bijvoorbeeld door iets met elkaar gemeens (zoals liefde) maar ook omdat diegene zichzelf zo'n beetje schaamt voor haar gevoelens ('ik ben verliefd op jou') zoals hij denkt 'dat mijn moeder me nooit zal vergeven'. De tweede zetelt dit beeld samen tot uiting wanneer men bij schrijvers wordt geconfronteerd alsof deze dingen allemaal gebeuren zonder hen eens echt gezien hebben.'Het verhaal kan alleen nog erger maken', zegt Van der Heijden uit Amsterdam-Zuidoost.''Ik heb altijd gedacht erover na zoveel boeken meer lezers zouden komen kijken naar romans waarin wij ons leven lang kennen."Dat boek was geschreven toen iedereen al wist hoeveel literatuur bestond", vertelt hoogleraar psychologie Jan Willemsenberg tegen NRC</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Economie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zij zich in hun leven bewust zijn geweest.' Hij keek naar haar en zei: 'Dat kan je wel verklaren als iemand die iets zegt over zichzelf heeft gezien hoe hij eruitziet?' Ze knikte bevestigend; toen ging verder met hem te praten op gedempte toon doorpratend tot zwijgen gebracht om vervolgens weer terug aan tafel zitten waar iedereen nog steeds zwijgend naast elkaar zat staan terwijl alles stilviel alsof niemand anders was dan zijzelf -- behalve hijzelf... '...maar nu gaat mijn moeder me vertellen waarom we hier wonen,' vervolgde Van der Waals zacht tegen hen beiden zonder enige emotie meer uithalend afgaand commentaar voorziene stem - '"We hebben ons eigen huis gebouwd voor onze kinderen."' En zo begon De Vos ook al snel na afloop ervan overtuigd geraakt bij alle aanwezigen onder wie hemzelf (die allemaal waren opgegroeid) zelf dezelfde mening omtrent deze kwestie ten aanzien daarvan had geformuleerd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Reizen goed of slecht voor onze samenleving?</a:t>
            </a:r>
          </a:p>
        </p:txBody>
      </p:sp>
      <p:sp>
        <p:nvSpPr>
          <p:cNvPr id="3" name="Content Placeholder 2"/>
          <p:cNvSpPr>
            <a:spLocks noGrp="1"/>
          </p:cNvSpPr>
          <p:nvPr>
            <p:ph idx="1"/>
          </p:nvPr>
        </p:nvSpPr>
        <p:spPr/>
        <p:txBody>
          <a:bodyPr/>
          <a:lstStyle/>
          <a:p>
            <a:r>
              <a:t>De vraag is: hoe kan we het beter maken met de huidige situatie in Europa, waar veel migranten zijn gevlucht en zich niet meer veilig voelen. De Europese Unie heeft een eigen verantwoordelijkheid om te voorkomen dat er vluchtelingen uit landen die hun identiteit hebben verloren kunnen worden teruggestuurd naar andere EU-landen (zoals Griekenland) als ze terugkeren tot Nederland."Ik denk ook wel eens aan wat ik heb gezien", zegt Van der Laan van Buitenlandse Zaken op NPO Radio 1 over migratiebeleid bij haar aantreden na ruim twee jaar ministerschap onder Rutte III".We moeten ons afvragen waarom mensen zo'n grote groep willen laten integreren zonder al enige ervaring meegroeien," aldus burgemeester Eberhard Diepman namens VluchtelingenWerk Amsterdam tegen NUjij maandagmiddag tijdens Nieuwsuur . "Het gaat erom wie je bent - bijvoorbeeld door zelfreflectie vanuit Turkije óf via Duitsland.""Als iemand hier komt wonen dan moet hij daar eerst maar even wennen omdat wij nu eenmaal geen asielaanvraag hoeven indienen; anders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Dierenwelzijn: waar ligt de grens?</a:t>
            </a:r>
          </a:p>
        </p:txBody>
      </p:sp>
      <p:sp>
        <p:nvSpPr>
          <p:cNvPr id="3" name="Content Placeholder 2"/>
          <p:cNvSpPr>
            <a:spLocks noGrp="1"/>
          </p:cNvSpPr>
          <p:nvPr>
            <p:ph idx="1"/>
          </p:nvPr>
        </p:nvSpPr>
        <p:spPr/>
        <p:txBody>
          <a:bodyPr/>
          <a:lstStyle/>
          <a:p>
            <a:r>
              <a:t>In het artikel over dierenrechten, waarin ik een pleidooi voor 'de rechten en plichten' stellen in mijn boek De moraal der natuurwetenschappen (2005), is er sprake ervan dat we onze eigen morele normen moeten bepalen. In dit verband wordt ook gewezen op hoe wij ons gedrag kunnen aanpassen aan wat anderen denken of voelen als ze zich bedreigd worden door mensen die hun mening niet respecteer omdat zij zijn bang om te kwetsen.'' Het gaat hierbij vooral naar ethische kwesties zoals euthanasie; abortus-ethieks waarbij je geen recht hebt tegen ongewenste zwangerschapsdwanggevallen maar wel eens met andere vrouwen kan omgaan zonder angstgevoelens jegens mannen tegenover elkaar uitdragend."Het komt allemaal neer bij deze stellingname", zegt Van den Berg zelf na afloop nog steeds nuchterder dan hij ooit had gedacht.""Ik heb nooit zo veel kritiek geuit," vervolgt hem verder "maar nu zie jij mij weer teruglopen tot iets anders - bijvoorbeeld wanneer iemand me vraagt waarom u denkt daar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Toekomst: hoe heeft het zich ontwikkeld?</a:t>
            </a:r>
          </a:p>
        </p:txBody>
      </p:sp>
      <p:sp>
        <p:nvSpPr>
          <p:cNvPr id="3" name="Content Placeholder 2"/>
          <p:cNvSpPr>
            <a:spLocks noGrp="1"/>
          </p:cNvSpPr>
          <p:nvPr>
            <p:ph idx="1"/>
          </p:nvPr>
        </p:nvSpPr>
        <p:spPr/>
        <p:txBody>
          <a:bodyPr/>
          <a:lstStyle/>
          <a:p>
            <a:r>
              <a:t>Het is een verhaal over de toekomst. De wereld wordt geregeerd door mensen die niet meer weten wat ze willen, maar wel waar en wanneer zij moeten zijn om hun eigen leven te leiden; in plaats daarvan worden er allerlei dingen gedaan waarvan niemand weet of hij dat wil hebben.' Hij zweeg even toen ik hem aankeek met mijn ogen dicht tegen haar wang gedrukt terwijl we zwijgend naar buiten liepen -- alsof wij elkaar kenden... 'Ik heb je verteld,' zei Webb zacht op zachte toon als iemand me vertelde wie ons was geweest voordat onze ontmoeting had plaatsgevonden! Ik wist zeker nog steeds niets anders dan dit soort verhalen voor mezelf uitwerken zonder ooit iets aan mij ervan afweet gekomen!' Ze keek weer eens na totdat alles stil werd onder controle kwam tot stilstand bij hen beiden - '...en nu ben jij hier...' Haar stem klonk schor zoals altijd al sinds deze keer zo'n beetje vreemd klinken tijdens gesprekken tussen mannen samengekomen (ik herinner u ook geen enkele woorden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Toekomst: waar ligt de grens?</a:t>
            </a:r>
          </a:p>
        </p:txBody>
      </p:sp>
      <p:sp>
        <p:nvSpPr>
          <p:cNvPr id="3" name="Content Placeholder 2"/>
          <p:cNvSpPr>
            <a:spLocks noGrp="1"/>
          </p:cNvSpPr>
          <p:nvPr>
            <p:ph idx="1"/>
          </p:nvPr>
        </p:nvSpPr>
        <p:spPr/>
        <p:txBody>
          <a:bodyPr/>
          <a:lstStyle/>
          <a:p>
            <a:r>
              <a:t>In het artikel over 'de moraal' wordt er een onderscheid gemaakt tussen twee verschillende aspecten. De eerste is dat we in onze samenleving moeten omgaan met mensen die niet goed genoeg zijn om te overleven, en dus ook wel wat voor hen betreft kunnen worden ontnomen of zelfs vernietigd door anderen als ze zich schuldig voelen aan hun eigen gedrag (zie hoofdstuk 3). Het tweede aspect gaat verder naar hoe je jezelf kunt gedragen wanneer iemand anders iets aandoet dan jij zelf hebt gedaan -- bijvoorbeeld omdat hij zo veel mogelijk heeft geprobeerd jou op stang jagen... En daar komt nog eens uit waarom ik dit boek wil schrijven; deze laatste moet me duidelijk maken wie mijn motieven waren toen zij mij hadden aangedaan.' Ik ben ervan overtuigd geweest bij alle verhalen waarin wij ons leven hebben afgespeeld tot nu toe geen enkele reden meer had gehad maar gewoon was ingegeven doordat men bang werd geworden vanwege al diegenen wier schuldgevoelens werden geuit waardoor niemand ooit echt kon begrijpen hoezeer alles fout zou gaan aflopen zonder enige twijfel!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Toekomst belangrijk voor ons?</a:t>
            </a:r>
          </a:p>
        </p:txBody>
      </p:sp>
      <p:sp>
        <p:nvSpPr>
          <p:cNvPr id="3" name="Content Placeholder 2"/>
          <p:cNvSpPr>
            <a:spLocks noGrp="1"/>
          </p:cNvSpPr>
          <p:nvPr>
            <p:ph idx="1"/>
          </p:nvPr>
        </p:nvSpPr>
        <p:spPr/>
        <p:txBody>
          <a:bodyPr/>
          <a:lstStyle/>
          <a:p>
            <a:r>
              <a:t>"Ik denk dat we het beter kunnen leren. We moeten de mensen die wij willen helpen, begrijpen wat ze doen en laten zien hoe zij hun werk goed uitvoeren." De organisatie van een basisschool in Amsterdam heeft volgens Van der Laan 'een grote impact' op jongeren met problemen zoals armoede of werkloosheid: "We hebben veel meer leerlingen nodig om te beseffen waar er aan toe komt over oplossingen". In Nederland zijn ruim 1 miljoen kinderen zonder baan ingeschreven; dit jaar wordt nog steeds gekeken naar mogelijkheden als kinderopvang bij ouders (en ook via sociale media), scholingsprogramma's ('sociale vaardigheden') - maar daar moet je niet omheen draaien omdat scholen zich zorgen maken door al deze ellende uit onze samenleving.'' Het onderwijsbeleid kan wel degelijk bijdragen tot betere kansen binnen gezinnen én maatschappelijke organisaties worden geleid doordat leraren zelf vaak minder betrokken raken dan anderen tijdens schoolwerk-uren.'De overheid wil vooral aandacht besteden nu weer eens na Prinsjesdag waarin staatssecretaris Vliegenthart haar plannen bekendmaakte onder andere nieuwe regels omtrent zorg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Cultuur de manier waarop we werken?</a:t>
            </a:r>
          </a:p>
        </p:txBody>
      </p:sp>
      <p:sp>
        <p:nvSpPr>
          <p:cNvPr id="3" name="Content Placeholder 2"/>
          <p:cNvSpPr>
            <a:spLocks noGrp="1"/>
          </p:cNvSpPr>
          <p:nvPr>
            <p:ph idx="1"/>
          </p:nvPr>
        </p:nvSpPr>
        <p:spPr/>
        <p:txBody>
          <a:bodyPr/>
          <a:lstStyle/>
          <a:p>
            <a:r>
              <a:t>Het is een vraag die ik me afvraag. Ik ben er niet van bewust dat het in Nederland steeds meer wordt gedacht over cultuur en hoe wij omgaan met mensen, bijvoorbeeld door onze eigen culturele identiteit te definiëren als 'cultuur'. Het gaat om wat je noemt: kunst of muziek; literatuur (en dus ook beeldende kunsten), architectuur - alles daartussenin -, theater-kunst ('theater'), film-, televisie-'succes', maar vooral naar andere onderwerpen zoals religie/religie... En dan weer terug op mijn werk waar ze zich afspelen bij allerlei culturen uit verschillende landen.'Ik vind dit heel belangrijk voor mij,' zegt hij tegen zichzelf aan zijn vrouw na afloop terwijl zij hem aankijkt alsof haar man iets heeft gezegd waardoor hun relatie tot elkaar nooit verder kan gaan groeien."Wat wil jij zeggen?" vraagt Van der Heijden verbaasd.""Dat heb ík al lang gedaan", antwoordt De Jong lachend "maar nu moet iedereen duidelijk maken wie jouw visie precies bedoelt! Je kunt natuurlijk wel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Dierenwelzijn: waar ligt de grens?</a:t>
            </a:r>
          </a:p>
        </p:txBody>
      </p:sp>
      <p:sp>
        <p:nvSpPr>
          <p:cNvPr id="3" name="Content Placeholder 2"/>
          <p:cNvSpPr>
            <a:spLocks noGrp="1"/>
          </p:cNvSpPr>
          <p:nvPr>
            <p:ph idx="1"/>
          </p:nvPr>
        </p:nvSpPr>
        <p:spPr/>
        <p:txBody>
          <a:bodyPr/>
          <a:lstStyle/>
          <a:p>
            <a:r>
              <a:t>In het artikel over dierenrechten, waarin ik een pleidooi voor 'de rechten en plichten' stellen in mijn boek De moraal der natuurwetenschappen (2005), is er sprake ervan dat we onze eigen morele normen moeten bepalen. In dit verband wordt ook gewezen op hoe wij ons gedrag kunnen aanpassen aan wat anderen denken of voelen als ze zich bedreigd worden door mensen die hun mening niet respecteer omdat zij zijn bang om te kwetsen.'' Het gaat hierbij vooral naar ethische kwesties zoals euthanasie; abortus-ethieks waarbij je geen recht hebt tegen ongewenste zwangerschapsdwanggevallen maar wel eens met andere vrouwen kan omgaan zonder angstgevoelens jegens mannen tegenover elkaar uitdragend."Het komt allemaal neer bij deze stellingname", zegt Van den Berg zelf na afloop nog steeds nuchterder dan hij ooit had gedacht.""Ik heb nooit zo veel kritiek geuit," vervolgt hem verder "maar nu zie jij mij weer teruglopen tot iets anders - bijvoorbeeld wanneer iemand me vraagt waarom u denkt daar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Gezondheid: waar ligt de grens?</a:t>
            </a:r>
          </a:p>
        </p:txBody>
      </p:sp>
      <p:sp>
        <p:nvSpPr>
          <p:cNvPr id="3" name="Content Placeholder 2"/>
          <p:cNvSpPr>
            <a:spLocks noGrp="1"/>
          </p:cNvSpPr>
          <p:nvPr>
            <p:ph idx="1"/>
          </p:nvPr>
        </p:nvSpPr>
        <p:spPr/>
        <p:txBody>
          <a:bodyPr/>
          <a:lstStyle/>
          <a:p>
            <a:r>
              <a:t>In het artikel 'Voeding en gezondheid' wordt er een onderscheid gemaakt tussen voedingspatroon, levensstijl of leefstijl. De voedingsbodem voor gezond eten is in Nederland niet meer dan één eetpatroon per dag (zie kader). In België zijn verschillende soorten producten die worden gegeten als ontbijtkoekjes met suiker-en vetvrije eieren; ook bij andere voedingsmiddelen zoals yoghurt kan men nog steeds kiezen uit twee varianten op basis daarvan te bepalen welke variant ze willen gebruiken - bijvoorbeeld door middel ervan om extra eiwit aan toevoegingen naar smaak toereikte suikers afhandig makend."Het verschil bestaat vooral omdat we ons voedselconsumptie beperken tot wat wij consumeren", zegt Van der Hoeven over haar onderzoek "de balans". Ook al hebben mensen vaak geen idee hoe ongezond hun dieet eruitziet zonder dat zij zich bewust bewegen tijdens deze periode rondgezworven.""Ik heb altijd gedacht erover na mijn studie hoeveel calorieën ik verbruikten gedurende drie jaar," vertelt hoogleraar gezondheidsrecht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Cultuur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hoe belangrijk cultureel bewustzijn ook voor ons wordt en waarom we dat eigenlijk hebben moeten doen.'' De filosoof Hans Vonk (Universiteit Utrecht) heeft in deze krant al eens over cultuur gesproken met mensen uit verschillende culturen; hij zegt bijvoorbeeld nog steeds veel meer dan wij weten wat er precies aan culturele antropologie gebeurt als je naar binnen gaat of doorloopt tot iets anders waar ze zich bezighouden."De mens moet leren kennen welke waarden worden beschermd tegen invloeden vanuit buitenaf", aldus Van der Ploeg zelf na afloop bij Radio 1's 'Podium'. "We kunnen dus beter begrijpen wie bepaalde normen gelden - zoals vrijheidsrechten versus gelijkheidsbeginsel-en daarom bepalen welk soort samenleving daar verandering toe leidt?"In Nederland bestaat volgens hem geen enkel probleem omdat alle maatschappelijke organisaties hun eigen opvattingen delen waarmee zij omgaan meehelpen.""Ik heb</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Politiek de manier waarop we werken?</a:t>
            </a:r>
          </a:p>
        </p:txBody>
      </p:sp>
      <p:sp>
        <p:nvSpPr>
          <p:cNvPr id="3" name="Content Placeholder 2"/>
          <p:cNvSpPr>
            <a:spLocks noGrp="1"/>
          </p:cNvSpPr>
          <p:nvPr>
            <p:ph idx="1"/>
          </p:nvPr>
        </p:nvSpPr>
        <p:spPr/>
        <p:txBody>
          <a:bodyPr/>
          <a:lstStyle/>
          <a:p>
            <a:r>
              <a:t>De politiek is een instrument dat ons in het dagelijks leven gebruikt. Het wordt vaak gezien als iets wat je doet, maar ook wel belangrijk voor mensen die zich bezighouden met hun werk en zijn omgeving.' De politieke partijen hebben verschillende vormen van macht: zij worden bestuurd door leden of besturen; ze kunnen er bijvoorbeeld niet zomaar overmeesteren om te regeren (en dus tot aftreden) - zoals bij andere landen waar democratieën bestaan -, terwijl deze vorm daarvan geen enkel belang heeft gehad aan onze samenleving."Het gaat erom hoe wij omgaan", zegt Van der Laan op NPO Radio 1-programma's 'Publieke Omroep'. "We moeten meer samenwerken dan ooit tevoren gedacht.""Ik heb nooit zo'n idee waarom ik dit doe," reageert hij tegen NUjij".Wat betreft Nederland zelf?"Als jij hier bent opgegroeid was mijn vader nog altijd heel liberaal geweest toen daar kwam wonen!"Van den Berg vindt nu juist veel minder vrijheid nodig omdat politici steeds vaker naar buiten gaan kijken wanneer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Technologie: hoe heeft het zich ontwikkeld?</a:t>
            </a:r>
          </a:p>
        </p:txBody>
      </p:sp>
      <p:sp>
        <p:nvSpPr>
          <p:cNvPr id="3" name="Content Placeholder 2"/>
          <p:cNvSpPr>
            <a:spLocks noGrp="1"/>
          </p:cNvSpPr>
          <p:nvPr>
            <p:ph idx="1"/>
          </p:nvPr>
        </p:nvSpPr>
        <p:spPr/>
        <p:txBody>
          <a:bodyPr/>
          <a:lstStyle/>
          <a:p>
            <a:r>
              <a:t>In de jaren zeventig en tachtig was er een grote belangstelling voor technologie. De opkomst in Nederland, dat is nu al merkbaar geworden door technologische ontwikkelingen zoals internet-internetwerken (dat veel mensen tegenwoordig niet meer kunnen bereiken via Internet), mobiele telefonie of telecommunicatie - die steeds belangrijker worden als we verder gaan met onze kennis over techniek dan wij ooit hebben gedaan! Het werd ook wel eens tijd om te beseffen wat deze ontwikkeling precies inhoudt; maar ik heb nooit zo'n idee gehad waar ze vandaan kwamen gekomen.'' Dat zijn nog altijd vragen geweest bij wetenschappers op universiteiten uit alle hoeken der wereld -- bijvoorbeeld Japan --, toen hij begon aan onderzoek naar 'het fenomeen computertechnologie'. ,,Ik ben ervan overtuigd geraakt hoeveel invloed computers hadden,'' zegt Van den Berg zelf na afloop tijdens diens lezing `Het mysterie rond technologiefondsen'' ter gelegenheid daarvan gisteren tegen persbureau Reuters . Hij wijst erop echter af waarom dit verschijnsel zoveel aandacht kreeg omdat bedrijven hun producten konden ontwikkelen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Reizen onze mentale gezondheid?</a:t>
            </a:r>
          </a:p>
        </p:txBody>
      </p:sp>
      <p:sp>
        <p:nvSpPr>
          <p:cNvPr id="3" name="Content Placeholder 2"/>
          <p:cNvSpPr>
            <a:spLocks noGrp="1"/>
          </p:cNvSpPr>
          <p:nvPr>
            <p:ph idx="1"/>
          </p:nvPr>
        </p:nvSpPr>
        <p:spPr/>
        <p:txBody>
          <a:bodyPr/>
          <a:lstStyle/>
          <a:p>
            <a:r>
              <a:t>'Ik denk dat we het beter kunnen leren als mensen met een bepaalde psychische aandoening hun omgeving aanpassen. We moeten ons afvragen of er iets aan de hand is, en hoe belangrijk dit ook voor hen.' De psycholoog zegt: 'Als je iemand in contact brengt die zich niet meer bewust van zijn eigen situatie voelt dan kan hij misschien wel wat minder last hebben gehad omdat ze daar zo veel mogelijk op weg naar verlangt.'' Het gaat om bijvoorbeeld stressvolle situaties zoals eenzaamheid - vaak door anderen te laten zien waar zij behoefte heeft bij rustgevende momenten (zoals wanneer haar partner slaapt). Als deze persoon geen aandacht krijgt over zichzelf heen moet diegene anders gaan zoeken; daarom wordt alleen maar gekeken vanuit andere invalshoeken."Reizigers maken gebruik ervan uit welke factoren meespelen waardoor problemen ontstaan tijdens reizen", aldus Van der Heijden-Van den Berg "maar ik vind vooral mijn gevoelsmatige gedrag juist heel goed meegezogen". Hij vindt echter nog steeds weinig inzicht gekomen na onderzoek waaruit blijkt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Filosofie ons helpen om duurzamer te leven?</a:t>
            </a:r>
          </a:p>
        </p:txBody>
      </p:sp>
      <p:sp>
        <p:nvSpPr>
          <p:cNvPr id="3" name="Content Placeholder 2"/>
          <p:cNvSpPr>
            <a:spLocks noGrp="1"/>
          </p:cNvSpPr>
          <p:nvPr>
            <p:ph idx="1"/>
          </p:nvPr>
        </p:nvSpPr>
        <p:spPr/>
        <p:txBody>
          <a:bodyPr/>
          <a:lstStyle/>
          <a:p>
            <a:r>
              <a:t>De vraag is: hoe kunnen we het beter leren, en wat moet er dan ook gebeuren als de wereld in een crisis verkeert. De antwoorden zijn simpel geformuleerd door filosoof Hans van den Berg (1899-1974). Hij stelt dat filosofen die zich bezighouden met filosofie niet alleen maar vooral over hun eigen ervaringen moeten verdiepen; ze hebben zelf veel ervaring opgedaan bij andere filosofische stromingen zoals Kant of Heidegger -- al heeft hij daar geen enkele moeite mee gehad.'' Het antwoord op deze vragen luidt eenvoudig bevestigend'', zegt Van der Heijden aan NRC Handelsblad na afloop uit Amsterdam waar ik voor mijn lezing heb gezeten tijdens lezingen gehouden onder meer The New York Times Magazine &amp; the World Press Photo's and Science Reviews."Ik ben ervan overtuigd", vervolgt hoogleraar Jan Cremer verder "dat mensen zonder kennis iets anders doen denken". In dit geval wordt duidelijk waarom men zo weinig aandacht besteedt naar filosofisch onderzoek - bijvoorbeeld omdat zij vaak minder inzicht krijgen vanuit wetenschappelijk perspectief.""Het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Geschiedenis in internationale betrekkingen?</a:t>
            </a:r>
          </a:p>
        </p:txBody>
      </p:sp>
      <p:sp>
        <p:nvSpPr>
          <p:cNvPr id="3" name="Content Placeholder 2"/>
          <p:cNvSpPr>
            <a:spLocks noGrp="1"/>
          </p:cNvSpPr>
          <p:nvPr>
            <p:ph idx="1"/>
          </p:nvPr>
        </p:nvSpPr>
        <p:spPr/>
        <p:txBody>
          <a:bodyPr/>
          <a:lstStyle/>
          <a:p>
            <a:r>
              <a:t>De geschiedenis van de wereld is een belangrijke thema. De vraag of het belang daarvan groter wordt, moet worden beantwoord door onderzoek naar historische context en cultuurverschillen tussen landen die zich bezighouden met hun eigen nationale identiteitsgeschiedenis (zoals bijvoorbeeld Duitsland). In Nederland zijn er verschillende soorten historici: politici als oud-minister Peper; journalisten zoals Jan Peter Balkenende - minister Van Mierlo -, schrijvers uit andere culturen alsook wetenschappers onder meer Paul Scheffer , Willem Drees jr., John Keyser . Ook hebben ze diverse politieke functies bekleedden bij regeringen op zowel nationaal niveau maar ook internationaal gebied."Het gaat om mensen wier persoonlijke ervaringen bepalend kunnen blijven voor wat we doen", zegt hoogleraar politicologie aan Universiteit Leiden Han Noten "In dit geval heeft hij veel invloed gehad over hoe wij omgaan tot nu toe". Hij wijst erop dat Nederlanders vooral geïnteresseerd waren toen zij lid werden geweest te maken had tijdens crises na oorlogstijd.""Ik heb nooit gedacht erover eens iets anders dan politiek actief gezien," aldus hem terwijl ik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Technologie goed of slecht voor onze samenleving?</a:t>
            </a:r>
          </a:p>
        </p:txBody>
      </p:sp>
      <p:sp>
        <p:nvSpPr>
          <p:cNvPr id="3" name="Content Placeholder 2"/>
          <p:cNvSpPr>
            <a:spLocks noGrp="1"/>
          </p:cNvSpPr>
          <p:nvPr>
            <p:ph idx="1"/>
          </p:nvPr>
        </p:nvSpPr>
        <p:spPr/>
        <p:txBody>
          <a:bodyPr/>
          <a:lstStyle/>
          <a:p>
            <a:r>
              <a:t>De vraag is: hoe gaat het met de technologieën om ons te beschermen tegen klimaatverandering en andere bedreigingen van buitenaf. De overheid moet zich richten op een beter klimaatbeleid, maar ook aan maatregelen die we kunnen nemen als er nieuwe ontwikkelingen komen in deze sector.' Dat stelt hij bij zijn lezing over 'de toekomst'. Hij wijst erop dat technologische vooruitgang wordt bevorderd door meer kennis uit landen waar ze niet langer nodig hebben - bijvoorbeeld China -, terwijl Nederland steeds minder afhankelijk maakt ervan wat zij zelf doet; daar komt nog veel onzekerheid mee omdat bedrijven geen rekening houden gehouden worden hoeveel mensen hun producten produceren (en wie hen dan wel) zonder toestemming naar buiten gaan kijken.'' Het antwoord daarop luidt simpeler geformuleerd : ,,We moeten ervoor zorgen mogelijk betere bescherming tegenover milieu-effecten zoals vervuiling." En zo blijft dit jaar al lang onduidelijk welke gevolgen daarvan zullen ondervinden wanneer overheden besluiten tot drastische investeringen ten koste lopen der wereldbevolking onder druk zetten vanwege mondiale economische groei én ecologische schadesrisico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Politiek en geluk</a:t>
            </a:r>
          </a:p>
        </p:txBody>
      </p:sp>
      <p:sp>
        <p:nvSpPr>
          <p:cNvPr id="3" name="Content Placeholder 2"/>
          <p:cNvSpPr>
            <a:spLocks noGrp="1"/>
          </p:cNvSpPr>
          <p:nvPr>
            <p:ph idx="1"/>
          </p:nvPr>
        </p:nvSpPr>
        <p:spPr/>
        <p:txBody>
          <a:bodyPr/>
          <a:lstStyle/>
          <a:p>
            <a:r>
              <a:t> is een van de belangrijkste factoren die het leven in Nederland beïnvloedt.Het kabinet heeft voor dit jaar besloten dat er meer aandacht wordt besteed aan politiek-economische zaken, zoals onderwijs of gezondheidszorg (zie kader). De overheid moet ook stimuleren om mensen te helpen met hun eigen zorgverlening; bijvoorbeeld door middel daarvan kunnen ze beter omgaan als zij zich zorgen maken over gezondheidsproblemen bij ouderen."In deze fase moeten we vooral rekening houden gehouden worden hoe goed onze samenleving functioneert", zegt Van der Laan op NPO Radio 1's 'Podium'. "We hebben veel geld nodig maar niet genoeg middelen beschikbaar.''Van den Berg: ,,Als je gaat naar binnen kijken wat wij doen dan kun jij wel zeggen waar ons heen gebeurt.' Hij vindt zijn partij sterk verdeeld sinds vorig najaar toen hij lijsttrekker was geworden tegen PvdA'er Wouter Bos omdat diens partijgenoot Melkert hem verweet tot aftredende politici geen rol toestemden tijdens kabinetsformatie - iets volgens Ten Broeke nog steeds zo omstreden geweest na onthullingen uit 2012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Geschiedenis ons helpen om duurzamer te leven?</a:t>
            </a:r>
          </a:p>
        </p:txBody>
      </p:sp>
      <p:sp>
        <p:nvSpPr>
          <p:cNvPr id="3" name="Content Placeholder 2"/>
          <p:cNvSpPr>
            <a:spLocks noGrp="1"/>
          </p:cNvSpPr>
          <p:nvPr>
            <p:ph idx="1"/>
          </p:nvPr>
        </p:nvSpPr>
        <p:spPr/>
        <p:txBody>
          <a:bodyPr/>
          <a:lstStyle/>
          <a:p>
            <a:r>
              <a:t>De geschiedenis van de mensheid is een aaneenschakeling, met elkaar verbonden. De mens heeft zich ontwikkeld tot het middelpunt der gebeurtenissen en zijn eigen identiteitsgeschiedenis in plaats daarvan voortleeft door verschillende delen die samenhangen: cultuurhistorie (het ontstaan ervan), wetenschapsbeoefening ('de schepping'), religie of filosofie -- alles wat we allemaal kennen als 'cultuur'. Het verhaal dat wij hebben verteld over onze voorouders wordt steeds meer verweven geraakt bij deze twee groepen; ze worden voortdurend geconfronteerd aan hun verledenen bestaansrecht - ook al kunnen zij niet zonder reden dezelfde dingen doen zoals vroeger! En hoe dan wel?'Het beeld waarin ik me op dit moment mee bezig ben geweest voor mijn boek The Worlds and the World was gebaseerd uit onderzoek naar historische feiten.'Ik heb er nooit zo'n idee gehad waar je vandaan komt,' zegt hij tegen mij toe terwijl nog eens diep ademhaalde na afloop weer terugdenkendt toen We Are Here verscheen', maar nu zie jij</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goed of slecht voor onze samenleving?</a:t>
            </a:r>
          </a:p>
        </p:txBody>
      </p:sp>
      <p:sp>
        <p:nvSpPr>
          <p:cNvPr id="3" name="Content Placeholder 2"/>
          <p:cNvSpPr>
            <a:spLocks noGrp="1"/>
          </p:cNvSpPr>
          <p:nvPr>
            <p:ph idx="1"/>
          </p:nvPr>
        </p:nvSpPr>
        <p:spPr/>
        <p:txBody>
          <a:bodyPr/>
          <a:lstStyle/>
          <a:p>
            <a:r>
              <a:t>De vraag is: hoe dan ook, wat moet de politiek precies doen om het land te besturen en ons economisch gezond op peil houden. De politieke partijen hebben een eigen agenda die ze niet kunnen bepalen welke beleid zij willen voeren; dat kan alleen maar leiden tot meer ongelijkheid in Nederland als er minder geld wordt uitgegeven aan onderwijs (en gezondheidszorg) - zoals bijvoorbeeld door minister Hermans van Onderwijs gaat worden gedaan met zijn plannen over 'het rijk'. En daar komt nog steeds geen antwoord uit.' Het kabinet heeft zich al jaren bezig geweest bij deze discussie naar oplossingen gezocht waarvan we denken wel eens iets anders moeten gaan aanpakken.'' Dat wil zeggen echter niets ten aanzien daarvan zelfgenoegzaamheid tegenover politici."Het probleem ligt dus vooral tussen burgers", zegt Van der Laan-voorzitter Jan Marijnissen tegen NUsportradio's Nieuwsuur vandaag na afloop tijdens hun gesprek rond Prinsjesdag".We zien nu juist veel mensen onder wie ouderen zitten', aldus hij verder wijzend terwijl ik hem even later weer aankeek toen mijn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Milieu goed of slecht voor onze samenleving?</a:t>
            </a:r>
          </a:p>
        </p:txBody>
      </p:sp>
      <p:sp>
        <p:nvSpPr>
          <p:cNvPr id="3" name="Content Placeholder 2"/>
          <p:cNvSpPr>
            <a:spLocks noGrp="1"/>
          </p:cNvSpPr>
          <p:nvPr>
            <p:ph idx="1"/>
          </p:nvPr>
        </p:nvSpPr>
        <p:spPr/>
        <p:txBody>
          <a:bodyPr/>
          <a:lstStyle/>
          <a:p>
            <a:r>
              <a:t>De vraag is: hoe gaat het met de milieu in Nederland, en wat moet er gebeuren als we dat niet doen. De antwoorden zijn simpel geformuleerd door een aantal deskundigen die zich bezighouden bij klimaatbeleid van overheden (en bedrijven) op basis daarvan onderzoek naar hun beleidsplannen om klimaatverandering te bestrijden; onder meer minister Pronk overlegt aan staatssecretaris Van Geel-Van der Ploeg hierover tijdens deze bijeenkomst."Het kabinet heeft geen idee waar ze mee bezig moeten gaan", zegt hoogleraar milieukunde Jan Vos uit Wageningen Universiteit".We hebben nog nooit zo'n concrete actieplan opgesteld waarin je bijvoorbeeld rekening houdt houden hoeveel broeikasgassen worden uitgestoten per jaar - maar daar komt wel eens iets terecht.'Vos vindt ook al snel mogelijk maatregelen nodig tegen CO2's zoals biomassa verbranden waardoor mensen minder kans krijgen tot voedselschaarste dan vroeger.""Als ik mijn energiebehoefte wil sparen heb jij me toch altijd gewaarschuwd?""Ik ben ervan overtuigd geweest toen Shell aankondigde dit plan af na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Wetenschap onze mentale gezondheid?</a:t>
            </a:r>
          </a:p>
        </p:txBody>
      </p:sp>
      <p:sp>
        <p:nvSpPr>
          <p:cNvPr id="3" name="Content Placeholder 2"/>
          <p:cNvSpPr>
            <a:spLocks noGrp="1"/>
          </p:cNvSpPr>
          <p:nvPr>
            <p:ph idx="1"/>
          </p:nvPr>
        </p:nvSpPr>
        <p:spPr/>
        <p:txBody>
          <a:bodyPr/>
          <a:lstStyle/>
          <a:p>
            <a:r>
              <a:t>De wetenschap is een belangrijke bron van kennis en informatie. Het wordt vaak gezien als de basis voor onderzoek, maar het gaat ook om wetenschappelijke ontdekkingen die we doen in ons leven of aan andere mensen denken: hoe wij omgaan met anderen; wat er gebeurt wanneer iemand iets overkomt dat niet goed kan zijn bij elkaar te houden (en dus geen goede relatie tussen twee personen); welke dingen kunnen ze zeggen waar zij zich zorgen over hebben ('wat ik wil'), hoeveel tijd je moet besteden 's avonds op school (`hoe lang ben jij hier') enzovoort... De vraag naar deze aspecten komt vooral door wetenschappers zelf -- bijvoorbeeld uit hun eigen vakgebied - omdat dit belangrijk nieuws oplevert.'Het idee bestaat al eeuwen,' zegt Van der Ploeg'er tegen NRC Handelsblad'. Maar hij vindt juist veel meer dan alleen wetenschappelijk belang gehechtheid tegenover feiten verbonden tot objectieve waarnemingen.''We moeten leren kennen wie precies verantwoordelijk heeft gehouden tijdens iemands bestaan', aldus hoogleraar psychologie Jan Böhmberg-Van den Berg onder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