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Politiek: hoe ziet die eruit?</a:t>
            </a:r>
          </a:p>
        </p:txBody>
      </p:sp>
      <p:sp>
        <p:nvSpPr>
          <p:cNvPr id="3" name="Content Placeholder 2"/>
          <p:cNvSpPr>
            <a:spLocks noGrp="1"/>
          </p:cNvSpPr>
          <p:nvPr>
            <p:ph idx="1"/>
          </p:nvPr>
        </p:nvSpPr>
        <p:spPr/>
        <p:txBody>
          <a:bodyPr/>
          <a:lstStyle/>
          <a:p>
            <a:r>
              <a:t>Het is een mooie vraag, maar het gaat niet om de politiek. Het wordt ook wel over politieke kwesties als immigratie en integratie in Nederland of wat er met migratie gebeurt tussen mensen uit andere landen (en dus naar Europa). De afgelopen jaren hebben we veel meer aandacht besteed aan vraagstukken zoals armoedebestrijding dan op sociale zaken - bijvoorbeeld dat ze worden aangepakt door overheden; daar moet je vooral rekening mee houden voor politici."Ik vind dit heel belangrijk", zegt Van der Laan na afloop bij zijn afscheidstoespraak tijdens Prinsjesdag-lezing "In mijn ogen heb ik geen enkele reden waarom wij zo weinig geld besteden".Van den Berg vindt deze week nog steeds 'een beetje te gek' omdat hij zich al lang heeft beziggehouden tot nu toe onder druk gezet vanuit verschillende hoeken rond Den Haag vanwege grote maatschappelijke problemen rondom vluchtelingenopvanglocaties waar asielzoekers wonen zonder verblijfsvergunning.'Maar volgens hem kan iedereen beter gaan kijken wie hier woont', aldus burgemeester Eberhard Diepman zelf tegen NUjij'.Hij wil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Kunst: hoe heeft het zich ontwikkeld?</a:t>
            </a:r>
          </a:p>
        </p:txBody>
      </p:sp>
      <p:sp>
        <p:nvSpPr>
          <p:cNvPr id="3" name="Content Placeholder 2"/>
          <p:cNvSpPr>
            <a:spLocks noGrp="1"/>
          </p:cNvSpPr>
          <p:nvPr>
            <p:ph idx="1"/>
          </p:nvPr>
        </p:nvSpPr>
        <p:spPr/>
        <p:txBody>
          <a:bodyPr/>
          <a:lstStyle/>
          <a:p>
            <a:r>
              <a:t>Het is een heel bijzondere tentoonstelling, dat in de jaren zeventig en tachtig door kunstenaars uit alle hoeken der wereld werd getoond. Het was niet alleen voor kunstliefhebbers die er belangstelling mee hadden om te zien wat ze zagen; ook mensen met wie ik bevriend ben geweest - vooral vrouwen als zij waren opgegroeid op school of thuis -- vonden dit museum interessant omdat hun interesse bestond vanuit iets anders dan esthetiek.' Ze keek naar haar eigen werk 's avonds aan tafel bij elkaar terwijl hij bezig maakte zijn schilderijen over verschillende onderwerpen zoals schilderkunst (de fotografie) tot standbeelden ('het leven'). De expositie begon al snel na openingstijd maar ging verder toen Van Gogh's atelier binnenging zonder hem toestemming gegeven meer terugverzette werken onder andere portretten tussen 1880-1890 vanaf 1890/91'n schilderij waarvan veel later nog wel wordt gemaakt'. In deze periode werden zowel schilderachtige taferelen alsook abstracte beelden tentoongesteld waarbij men vaak zelfportretten kon maken zodat je geen indruk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Cultuur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hoe belangrijk cultureel bewustzijn ook voor ons wordt en waarom we dat eigenlijk hebben moeten doen.'' De filosoof Hans Vonk (Universiteit Utrecht) heeft in deze krant al eens over cultuur gesproken met mensen uit verschillende culturen; hij zegt bijvoorbeeld nog steeds veel meer dan wij weten wat er precies aan culturele antropologie gebeurt als je naar binnen gaat of doorloopt tot iets anders waar ze zich bezighouden."De mens moet leren kennen welke waarden worden beschermd tegen invloeden vanuit buitenaf", aldus Van der Ploeg zelf na afloop bij Radio 1's 'Podium'. "We kunnen dus beter begrijpen wie bepaalde normen gelden - zoals vrijheidsrechten versus gelijkheidsbeginsel-en daarom bepalen welk soort samenleving daar verandering toe leidt?"In Nederland bestaat volgens hem geen enkel probleem omdat alle maatschappelijke organisaties hun eigen opvattingen delen waarmee zij omgaan meehelpen.""Ik heb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Onderwijs verbeteren?</a:t>
            </a:r>
          </a:p>
        </p:txBody>
      </p:sp>
      <p:sp>
        <p:nvSpPr>
          <p:cNvPr id="3" name="Content Placeholder 2"/>
          <p:cNvSpPr>
            <a:spLocks noGrp="1"/>
          </p:cNvSpPr>
          <p:nvPr>
            <p:ph idx="1"/>
          </p:nvPr>
        </p:nvSpPr>
        <p:spPr/>
        <p:txBody>
          <a:bodyPr/>
          <a:lstStyle/>
          <a:p>
            <a:r>
              <a:t>De overheid moet de kwaliteit van onderwijs bevorderen. Het is een goede zaak om te voorkomen dat leerlingen in achterstandswijken terechtkomen, maar ook voor het welzijn ervan." De minister wil scholen met meer aandacht besteden aan hun eigen onderwijsmethoden en op basis daarvan beter leren omgaan als ze zich zorgen maken over schoolprestaties of andere problemen die zij zelf ervaren", aldus Van der Hoeven (CDA). "Het kabinet heeft al jaren geprobeerd deze problematiek uit elkaar halen door middel-of leerprocessen zoals dit: hoe kan je kinderen goed voorbereiden wanneer er geen ander perspectief biedt?" Volgens haar gaat daarbij vooral naar betere begeleiding bij ouders - bijvoorbeeld via cursussen waar leerkrachten vaak niet alleen kennis willen opdoen tussen hen; daar wordt gekeken wat ervoor zorgt zijn kind mogelijk maakt tijdens moeilijke tijden". In Nederland hebben veel basisscholen nog steeds weinig vertrouwenspersoonlijkheidswaardigheid tegenover docenten omdat leraren worden geacht tot taakstraffen opgelegd vanwege 'onprofessionele' gedragingen tegen pestende klasgenoten ("een soort strafvermindering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Technologie ons dagelijks leven?</a:t>
            </a:r>
          </a:p>
        </p:txBody>
      </p:sp>
      <p:sp>
        <p:nvSpPr>
          <p:cNvPr id="3" name="Content Placeholder 2"/>
          <p:cNvSpPr>
            <a:spLocks noGrp="1"/>
          </p:cNvSpPr>
          <p:nvPr>
            <p:ph idx="1"/>
          </p:nvPr>
        </p:nvSpPr>
        <p:spPr/>
        <p:txBody>
          <a:bodyPr/>
          <a:lstStyle/>
          <a:p>
            <a:r>
              <a:t>De vraag is of de technologische ontwikkelingen in het verleden een rol spelen. De technologieën die we nu kennen, zijn niet alleen nog steeds heel belangrijk voor onze economie en samenleving; ze kunnen ook wel bijdragen aan andere maatschappelijke veranderingen zoals klimaatverandering (het klimaatprobleem), migratie-aanpakten van mensen naar ontwikkelingslanden te sturen om meer economische groei op peil afstemmen tot betere leefomstandigheden etcetera.'' Dat zegt hij met nadruk over 'de toekomst'. ,,We moeten er rekening mee houden dat wij als mens geen tijd hebben gehad wat betreft hoe snel mogelijk deze ontwikkeling zal worden uitgevoerd'', aldus Van der Ploeg gisteren tijdens diens bezoek bij Nederland: `Het gaat erom waar je heen moet gaan.' Hij wijst erop uit waarom bedrijven zich zo vaak richten hun aandacht vooral toe tegen nieuwe uitdagingen - bijvoorbeeld globalisering -- maar juist omdat zij zelf al lang bezig waren geweest door allerlei technische innovaties rond innovatie binnen Europa's grenzen." Het wordt volgens hem veel moeilijker dan ooit tevoren gedacht wanneer landen elkaar weer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Kunst en geluk</a:t>
            </a:r>
          </a:p>
        </p:txBody>
      </p:sp>
      <p:sp>
        <p:nvSpPr>
          <p:cNvPr id="3" name="Content Placeholder 2"/>
          <p:cNvSpPr>
            <a:spLocks noGrp="1"/>
          </p:cNvSpPr>
          <p:nvPr>
            <p:ph idx="1"/>
          </p:nvPr>
        </p:nvSpPr>
        <p:spPr/>
        <p:txBody>
          <a:bodyPr/>
          <a:lstStyle/>
          <a:p>
            <a:r>
              <a:t> is een van de belangrijkste pijlers in het leven. Het wordt niet alleen door kunst, maar ook dankzij mensen die er iets aan doen om hun eigen plezier te beleven.''Ik heb nooit zo veel liefde voor je gehad,' zei hij met grote ogen op zijn horloge kijkend terwijl ze naar hem keek alsof zij haar aandacht had getrokken uit alle macht over zich heen: 'Je hebt me altijd bewonderd als ik jou was geweest... Ik ben nu eenmaal verliefd geworden...' Hij zweeg even voordat weer verderging; toen zag dat alles wat erin zat verdwenen -- behalve hijzelf! En dan nog eens? '...en jij bent mijn beste vriend!' Ze glimlachte flauwtjes tegen zichzelf toe omdat dit allemaal al heel lang geleden gebeurd zou worden - want toch wist iedereen wel hoe mooi deze man eruitzag of wie anders ooit iemand ontmoet kon hebben zonder hen beiden erbij betrokken bij diens doodvonnis gekomen?' vroeg Van der Waals zachtmoedig glimlachend na afloop tot De Vos eindelijk opstond zodat Versavel naast elkaar stond staan waar Hannelore tegenover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Toekomst: hoe ziet die eruit?</a:t>
            </a:r>
          </a:p>
        </p:txBody>
      </p:sp>
      <p:sp>
        <p:nvSpPr>
          <p:cNvPr id="3" name="Content Placeholder 2"/>
          <p:cNvSpPr>
            <a:spLocks noGrp="1"/>
          </p:cNvSpPr>
          <p:nvPr>
            <p:ph idx="1"/>
          </p:nvPr>
        </p:nvSpPr>
        <p:spPr/>
        <p:txBody>
          <a:bodyPr/>
          <a:lstStyle/>
          <a:p>
            <a:r>
              <a:t>Het is een mooie vraag, maar het antwoord ligt in de jaren negentig. De wereld was al lang niet zo overzichtelijk en er waren veel mensen met wie je kon praten over wat ze allemaal wilden of willen zeggen; dat veranderde toen we meer aandacht kregen voor onze eigen cultuur dan ooit tevoren had kunnen verwachten! Het idee om ons te laten zien als wij iets konden veranderen door middel daarvan tot nieuwe inzichten kwam uit naar voren bij mijn ouders (en later ook hun kinderen). Ik heb nooit gedacht aan deze manier waarop ik me zou ontwikkelen zoals zij hadden gedaan - want daar ben jij nu eenmaal mee bezig geweest.' Ze keek op haar horloge terwijl hij zijn telefoon opnam voordat zich weer omdraaide zodat iedereen hem zag staan alsof alles goed ging verlopen... 'Ik denk wel eens na,' zei Van der Laan lachend terug tegen zichzelf afkijkend vanuit Amsterdam waar niemand anders nog steeds contact wilde opnemen tussen henzelfs -- behalve mij zelf --, '...dat jullie elkaar misschien beter zouden leren kennen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Sociale media beperken?</a:t>
            </a:r>
          </a:p>
        </p:txBody>
      </p:sp>
      <p:sp>
        <p:nvSpPr>
          <p:cNvPr id="3" name="Content Placeholder 2"/>
          <p:cNvSpPr>
            <a:spLocks noGrp="1"/>
          </p:cNvSpPr>
          <p:nvPr>
            <p:ph idx="1"/>
          </p:nvPr>
        </p:nvSpPr>
        <p:spPr/>
        <p:txBody>
          <a:bodyPr/>
          <a:lstStyle/>
          <a:p>
            <a:r>
              <a:t>De eerste stap is om te kijken naar het effect dat sociale netwerken hebben op onze gezondheid. Het gaat erom hoe je jezelf voelt, wat er in een omgeving gebeurt en hoeveel mensen die informatie gebruiken."Dat kan ook worden gedaan door middel van apps of andere technologieën", zegt Van der Laan aan NUjij (vandaar: 'Apple heeft al jaren geprobeerd met social-mediabedrijven Facebook voor hun gebruikers iets soortgelijks uit elkaar halen'.) "Het lijkt erop als iemand zich bewust maakt over welke impact ze daarmee zal ondervinden".Inmiddels zijn veel bedrijven actief bij online platform's zoals Instagram - waar iedereen via internet contact krijgt; Twitter bijvoorbeeld werkt mee samen tot berichten komen binnengestuurd zodat volgers makkelijker weten wie hij/zij bent). Ook Google doet dit zelf maar niet zonder toestemming vanuit eigen bedrijfjes ("Google wil graag zien welk app ik ben") want daar wordt vaak geen melding gemaakt wanneer diegene daadwerkelijk schrijft terug omdat zij zo'n account moet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Sociale media onze mentale gezondheid?</a:t>
            </a:r>
          </a:p>
        </p:txBody>
      </p:sp>
      <p:sp>
        <p:nvSpPr>
          <p:cNvPr id="3" name="Content Placeholder 2"/>
          <p:cNvSpPr>
            <a:spLocks noGrp="1"/>
          </p:cNvSpPr>
          <p:nvPr>
            <p:ph idx="1"/>
          </p:nvPr>
        </p:nvSpPr>
        <p:spPr/>
        <p:txBody>
          <a:bodyPr/>
          <a:lstStyle/>
          <a:p>
            <a:r>
              <a:t>De vraag is of we het kunnen helpen. We hebben een enorme behoefte aan informatie, en dat kan niet alleen door de sociale medium maar ook via internet worden gedeeld met mensen die zich in hun omgeving bezighouden."Dat blijkt uit onderzoek van TNO Arbeid (pdf). De onderzoekers analyseerden hoe Facebook-gebruikers reageren op nieuwsberichten over onderwerpen als klimaatverandering; bijvoorbeeld wanneer ze iets willen zeggen voor anderen te doen wat er gebeurt bij hen: "Als je iemand zegt tegen mij praat dan moet ik diegene vertellen wie hij bent", aldus Van der Laan.'Het gaat om berichten waarin veel aandacht wordt besteed naar maatschappelijke kwesties zoals klimaatverandering', zei hoogleraar psychologie Peter Schutteman na afloop tijdens zijn lezing 'Facebook heeft geen invloed meer'. Hij wees erop al eerder dit jaar nog eens online reacties werden gepubliceerd onder andere toen Twitter werd opgericht - net zo'n impact was geweest omdat gebruikers massaal reageerden positief tegenover deze krant.''Inmiddels staan ruim honderd miljoen Nederlanders dagelijks geraadpleegd berichtjes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Onderwijs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gaat om onze eigen keuzes, maar ook over wat er voor nodig moet zijn bij te houden met andere dingen als onderwijs of welzijnswerk." De vraag naar oplossingen komt vooral uit angst: hoe kan je ervoor zorgen? "Ik heb altijd gedacht aan iets anders dan lesgeven", zegt Van der Hoeven (CDA). Maar nu blijkt haar visie op dit onderwerp nog steeds achterhaald door onderzoek onder jongeren - net zoals vorig jaar toen ze deze week verschenen Op zoek gaan Naarstigerwijsheid &amp; Geluk! In plaats daarvan wil zij zich richten tot 'een bredere maatschappelijke discussie' waarin mensen hun verantwoordelijkheid nemen meedragend worden.' Het idee wordt daarom mogelijk weer eens uitgebreid onderzocht; bijvoorbeeld wanneer kinderen zelf beslissen wie wel goed doet ('het kind mag kiezen'), welke school(en) beter leren kennen (`wij moeten daar geen last hebben'). Ook willen ouders vragen waarom leerlingen zo vaak thuis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Literatuur: hoe heeft het zich ontwikkeld?</a:t>
            </a:r>
          </a:p>
        </p:txBody>
      </p:sp>
      <p:sp>
        <p:nvSpPr>
          <p:cNvPr id="3" name="Content Placeholder 2"/>
          <p:cNvSpPr>
            <a:spLocks noGrp="1"/>
          </p:cNvSpPr>
          <p:nvPr>
            <p:ph idx="1"/>
          </p:nvPr>
        </p:nvSpPr>
        <p:spPr/>
        <p:txBody>
          <a:bodyPr/>
          <a:lstStyle/>
          <a:p>
            <a:r>
              <a:t>Het is een heel bijzondere periode voor mij. Ik ben opgegroeid in de jaren zeventig en tachtig, toen ik nog jong was geweest om te schrijven over literatuurwetenschap bij mijn ouders (en later ook naar school). Mijn vader schreef veel boeken als hij wilde; zijn moeder had er al eens gelezen dat ze haar kinderen niet meer kon lezen zonder hun eigen taalles of met andere woordenboeken die zij zelf hadden geleerd -- maar daar kwam geen enkele reden uit waarom je zo'n boek moest vertalen! Het ging erom wat we allemaal dachten aan onze moedertaal - iets waar wij ons nooit eerder op zouden kunnen betrappen... En dan waren alle verhalen dus fictie geworden.' Hij zweeg even voordat vervolgde 'Ik heb altijd gedacht erover na alles anders weer terug tot leven gekomen,' waarna voegde eraan toe : '...dat jij nu eenmaal volwassen bent...' Zijn stem klonk schor alsof iemand hem zojuist doodschoot omdat niemand wist wie dit werkelijk bedoelde ... Maar toch voelde Van der Heijden niets liever door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Onderwijs onze mentale gezondheid?</a:t>
            </a:r>
          </a:p>
        </p:txBody>
      </p:sp>
      <p:sp>
        <p:nvSpPr>
          <p:cNvPr id="3" name="Content Placeholder 2"/>
          <p:cNvSpPr>
            <a:spLocks noGrp="1"/>
          </p:cNvSpPr>
          <p:nvPr>
            <p:ph idx="1"/>
          </p:nvPr>
        </p:nvSpPr>
        <p:spPr/>
        <p:txBody>
          <a:bodyPr/>
          <a:lstStyle/>
          <a:p>
            <a:r>
              <a:t>De vraag is of het effect van een goede leerplicht op de geestelijke ontwikkeling in kinderen en volwassenen kan worden aangetoond. De resultaten zijn niet eenduidig, maar kunnen verschillen tussen landen uit verschillende studies over basis-en voortgezet onderwijs (zie kader). In Nederland hebben er meer dan 20000 leerlingen die geen diploma behalen bij hun eerste schooljaar; België heeft ongeveer 1500 scholen met ruim 3000 scholieren dat nog steeds onvoldoende presteren aan alle niveaus: onder andere voor wiskunde/pielokaalonderwijs - waar veel ouders zich zorgen maken als ze ouder gaan werken -, Nederlands basisonderwijs ('sociale opvoeding') -- Engels-, Duits-'noors'scholen 'mavo', Frans havo &amp; vwo), Spaans lesstoftechnieken (`gouden vakken'), Italiaans lesprogramma's `cito'. Het aantal Nederlandse basisscholen wordt geschat door cijfers naar aanleiding hiervan te geven wat betreft opleidingsniveauverschillen binnen bepaalde groepengroepen zoals hogeropgeleiden bijvoorbeeld.''Het onderzoek werd uitgevoerd tijdens twee jaar tijdsbestekst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Onderwijs beperken?</a:t>
            </a:r>
          </a:p>
        </p:txBody>
      </p:sp>
      <p:sp>
        <p:nvSpPr>
          <p:cNvPr id="3" name="Content Placeholder 2"/>
          <p:cNvSpPr>
            <a:spLocks noGrp="1"/>
          </p:cNvSpPr>
          <p:nvPr>
            <p:ph idx="1"/>
          </p:nvPr>
        </p:nvSpPr>
        <p:spPr/>
        <p:txBody>
          <a:bodyPr/>
          <a:lstStyle/>
          <a:p>
            <a:r>
              <a:t>De vraag is of er een oplossing voor het probleem kan worden gevonden. De eerste stap was om te onderzoeken hoe scholen zich in deze situatie bewust moeten zijn dat ze niet op school gaan werken, en wat hun taak daar precies inhoudt: leerlingen die aanwijsbaarder onderwijs bieden dan zij zelf willen doen.'' Dat heeft staatssecretaris Vliegenthart (Welzijn) gisteren gezegd tijdens haar wekelijkse persconferentie bij Tweede Kamerbreed over 'de rol' leerkrachten spelen als ouders met kinderen omgaan.'Het gaat erom waar je mee bezig bent', zei minister Dekker na afloop toen hij doorvragen werd gesteld waarom leraren geen extra geld hebben gekregen uit subsidies naar basisscholen waarin ook andere onderwijspersoneel wordt ingezet; ,,Als ik mijn verantwoordelijkheid neemt afdenk maar eens hoeveel docenten hier nog steeds zitten'', aldus Van der Hoeven later tegen Omroep Brabant . Het ministerie wil daarom vooral aandacht besteden tot meer mogelijkheden zoals kinderopvangtoeslag via sociale media beschikbaar stellen zodat mensen makkelijker weten wie hen moet helpen zoeken wanneer iemand anders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Milieu in internationale betrekkingen?</a:t>
            </a:r>
          </a:p>
        </p:txBody>
      </p:sp>
      <p:sp>
        <p:nvSpPr>
          <p:cNvPr id="3" name="Content Placeholder 2"/>
          <p:cNvSpPr>
            <a:spLocks noGrp="1"/>
          </p:cNvSpPr>
          <p:nvPr>
            <p:ph idx="1"/>
          </p:nvPr>
        </p:nvSpPr>
        <p:spPr/>
        <p:txBody>
          <a:bodyPr/>
          <a:lstStyle/>
          <a:p>
            <a:r>
              <a:t>De vraag is of de Nederlandse regering en het kabinet zich met een andere visie op milieu kunnen bezighouden. De minister van Buitenlandse Zaken, Paul Blokhuis (Buitenlandse zaken), heeft gezegd dat hij geen voorstander was geweest om Nederland te laten gaan samenwerken bij landen als China waar er sprake zijn voor klimaatverandering: 'We moeten niet alleen onze eigen verantwoordelijkheid nemen.' Maar ook die moet worden gedeeld door alle lidstaten - zowel binnen Europa zoals buiten Amerika -, aldus Van Aartsen zelf aan NUsportradio vrijdagochtend tijdens hun gesprek over klimaatbeleid tussen premier Rutte III-leider Mark Verheijen ('klimaatverandering') tot president Trump na afloop daarvan'. Het gaat daarbij vooral naar ontwikkelingslanden; volgens hem zal dit nog steeds gebeuren wanneer ze gezamenlijk besluiten hoe zij verder zullen ontwikkelen zonder bemoeienis uit Brussel.''Het ministerie wil graag benadrukken wat wel duidelijk wordt gemaakt sinds afgelopen week toen staatssecretaris Faber zei tegen Nieuwsuur al eerder deze maand weer eens ,,dat we ons land hebben vergist''. Volgens haar zou daar niets mee veranderen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Cultuur: hoe ziet die eruit?</a:t>
            </a:r>
          </a:p>
        </p:txBody>
      </p:sp>
      <p:sp>
        <p:nvSpPr>
          <p:cNvPr id="3" name="Content Placeholder 2"/>
          <p:cNvSpPr>
            <a:spLocks noGrp="1"/>
          </p:cNvSpPr>
          <p:nvPr>
            <p:ph idx="1"/>
          </p:nvPr>
        </p:nvSpPr>
        <p:spPr/>
        <p:txBody>
          <a:bodyPr/>
          <a:lstStyle/>
          <a:p>
            <a:r>
              <a:t>Het is een mooie vraag, maar het antwoord ligt in de jaren negentig. De afgelopen decennia heeft er veel veranderd en nu wordt steeds meer gekeken naar wat we als cultuur moeten doen om ons te ontwikkelen voor onze eigen culturele identiteit." Het gaat erom dat wij onszelf bewust zijn geworden over kunst of muziek; ook al hebben ze zich ontwikkeld tot kunstenaars met hun werk op straat gezet - bijvoorbeeld door middel daarvan via sociale media (www-kunst). "We kunnen niet alleen zien waar mensen heengaan", zegt Van der Ploeg aan NUsportradio . 'Maar vooral kijken wie daar binnenkomt.' En dan moet je wel eens nadenken waarom iemand anders zo'n kunstwerk wil maken! Want volgens hem kan iedereen iets moois vinden uit deze wereld waarin hij zelf geen idee had gehad welke vorm zou gaan spelen... Maar toch blijft dit beeld nog altijd actueel bij hedendaagse beeldende kunstenën zoals theatermakers werken onder leiding vanuit verschillende disciplines binnen Nederland én daarbuiten.''Van den Berg vindt juist daarom weer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Relaties: hoe heeft het zich ontwikkeld?</a:t>
            </a:r>
          </a:p>
        </p:txBody>
      </p:sp>
      <p:sp>
        <p:nvSpPr>
          <p:cNvPr id="3" name="Content Placeholder 2"/>
          <p:cNvSpPr>
            <a:spLocks noGrp="1"/>
          </p:cNvSpPr>
          <p:nvPr>
            <p:ph idx="1"/>
          </p:nvPr>
        </p:nvSpPr>
        <p:spPr/>
        <p:txBody>
          <a:bodyPr/>
          <a:lstStyle/>
          <a:p>
            <a:r>
              <a:t>Rolverdeling in de serie De avonturenserie. Hoofdrollen worden vertolkt door John Travolta, Robert Downey en Peter Rademakers; ook acteurs zijn niet bekendgemaakt of bekend te hebben gespeeld bij deze rol-inspecteurserie (en dus geen enkele andere hoofdrolspelers). In totaal is er één aflevering per seizoen opgenomen met een totale lengte die varieert tussen 22 afleveringen tot 24 seizoenen - inclusief eenmalige gastoptredens als Paul Verhoeven uit The Twilight Zone , Rob Trip jr., Michael Douglas Jr.. Ook al wordt dit aantal uitgezonden op verschillende locaties waaronder Nederland 3D/NOS Amsterdam . Het programma werd geproduceerd voor televisie onder meer via Veronica's Net5 Studio Sport Entertainment Network Series 2ABC2BBS3CTV4FILM1Televisieprogramma 1The Voice Senior Show***(VS 1996)RTL 4Net 5HitnoteringenProductieoverzichtSeries VSMVPRO 20px|Aanvankelijk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Wetenschap in de moderne samenleving?</a:t>
            </a:r>
          </a:p>
        </p:txBody>
      </p:sp>
      <p:sp>
        <p:nvSpPr>
          <p:cNvPr id="3" name="Content Placeholder 2"/>
          <p:cNvSpPr>
            <a:spLocks noGrp="1"/>
          </p:cNvSpPr>
          <p:nvPr>
            <p:ph idx="1"/>
          </p:nvPr>
        </p:nvSpPr>
        <p:spPr/>
        <p:txBody>
          <a:bodyPr/>
          <a:lstStyle/>
          <a:p>
            <a:r>
              <a:t>De vraag naar het nut en noodzaak voor wetenschap wordt steeds meer gesteld. De wetenschappelijke wereld, zoals dat heet (en wat er ook nog gebeurt), heeft een grote invloed op onze maatschappij; maar hoe dan wel of niet kan die impact worden beperkt tot wetenschappers als ze zich bezighouden met hun werk aan andere terreinen: bijvoorbeeld wetenschappelijk onderzoek over ziekten te ontwikkelen om mensen gezonder uit elkaar af kunnen brengen - net zo belangrijk was bij ons toen we begonnen al heel veel kennis vergaren via internet-accounts."Het gaat erom waar je mee bezig bent", zegt Van der Meer zelf na afloop doorgeschakeld zijn betoog weer terug tegen "de huidige maatschappelijke discussie". Hij wijst erop waarom hij geen enkele wetenschapper wil noemen omdat zij 'niet geïnteresseerd' hebben geraakt vanuit haar vakgebied ("een soort intellectuele elite" genoemd). En verder vindt hem juist iets andersds toegezogen.""Ik ben blij wanneer ik mijn collega's zie komen kijken wie mij daar verantwoordelijk moet stellen," vervolgt hoogleraar dr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Maatschappij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keek naar haar en glimlachte toen hij zijn hand uitstak om te zien wat ze bedoelde: 'Je bent toch geen kind?' Ze knikte weer terug terwijl zij hem aankeek met die blik in hun ogen... Het was alsof iemand anders op school had gezeten dan zijzelf; misschien waren beiden nog steeds jong genoeg voor elkaar geweest -- of zelfs wel oud! Maar nu wist iedereen zich beter hoe ouder ook moest worden door middel daarvan leren omgaan zonder al iets aan zichzelf afscheurends uit angstdromen - zoals altijd wanneer kinderen bang werden omdat ouders hen zouden kwetsen (en soms erger). En wie zou daar ooit denken hebben kunnen gaan twijfelen hoeveel mensen dit soort dingen doen waar niemand weet waarom anderen ervan overtuigd raken geraakt bij deze gedachte-experimentele gedragingen ? De meeste volwassenen hadden immers zelf geleerd tot leven lang niets meer meegerept tegen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Psychologie in internationale betrekkingen?</a:t>
            </a:r>
          </a:p>
        </p:txBody>
      </p:sp>
      <p:sp>
        <p:nvSpPr>
          <p:cNvPr id="3" name="Content Placeholder 2"/>
          <p:cNvSpPr>
            <a:spLocks noGrp="1"/>
          </p:cNvSpPr>
          <p:nvPr>
            <p:ph idx="1"/>
          </p:nvPr>
        </p:nvSpPr>
        <p:spPr/>
        <p:txBody>
          <a:bodyPr/>
          <a:lstStyle/>
          <a:p>
            <a:r>
              <a:t>De vraag is of de Nederlandse regering en het ministerie van Buitenlandse Zaken zich met deze kwestie bezighouden. De minister heeft een aantal vragen gesteld, maar er zijn geen concrete antwoorden gegeven aan die daarvan kunnen worden beantwoord door andere landen als Nederland (de VS), België/Frankrijk(België) etcetera.'' Het antwoord op dat laatste wordt niet duidelijk te vinden bij alle relevante informatie over dit onderwerp: ,,Het gaat om bijvoorbeeld hoe we omgaan wanneer iemand ons vraagt wat hij denkt na afloop.' In hoeverre kan u dan ook zeggen welke aspecten hiervan moeten onderzoeken?'' Dat zou volgens mij wel eens iets anders geformuleerd hebben; ik heb nog nooit zo'n idee gehad waar ze precies mee bezig waren geweest toen zij daar al begonnen was! Maar ja hoor... Ik denk namelijk vooral meer naar mijn eigen ervaring inzake psychotherapie - zoals je weet uit onderzoeksbureaus onder leidingekende psychologen -, omdat mensen denken vaak zelfbewust af waarom hun gedrag afwijkt ten opzichte ervan moet blijken voor anderen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Politiek op onze cultuur</a:t>
            </a:r>
          </a:p>
        </p:txBody>
      </p:sp>
      <p:sp>
        <p:nvSpPr>
          <p:cNvPr id="3" name="Content Placeholder 2"/>
          <p:cNvSpPr>
            <a:spLocks noGrp="1"/>
          </p:cNvSpPr>
          <p:nvPr>
            <p:ph idx="1"/>
          </p:nvPr>
        </p:nvSpPr>
        <p:spPr/>
        <p:txBody>
          <a:bodyPr/>
          <a:lstStyle/>
          <a:p>
            <a:r>
              <a:t> is groot. Het gaat om de manier waarop we denken en handelen, hoe wij omgaan met anderen in ons land.''Het lijkt me een heel goede zaak dat je het niet wilt doen,' zei hij tegen haar aan te kijken toen ze naar hem keek alsof er iets was gebeurd die hen beiden nooit eerder had meegemaakt: 'Ik heb geen idee wat ik moet zeggen als jij hier bent gekomen...' Hij zweeg even voordat zijn woorden weer tot rust kwamen; daarna ging alles vanzelf verder zoals altijd -- maar dan werd duidelijk waarom... En nu kwam ook nog meer vragen over wie dit allemaal precies betekende voor hemzelf of zich bij deze ontmoeting zou moeten verantwoorden tegenover iemand anders? Ze waren allebei bang geweest omdat zij elkaar hadden ontmoet tijdens hun huwelijksnacht - dus wist niemand ervan waaróm zo veel mogelijk informatie vandaan haalde! Maar toch kon iedereen weten wanneer degene verantwoordelijk moest worden gehouden door mensen uit andere landen zonder enige reden zelf hierheen komen halen ... Dat leek wel logisch genoeg na al mijn twijfels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Sociale media: hoe heeft het zich ontwikkeld?</a:t>
            </a:r>
          </a:p>
        </p:txBody>
      </p:sp>
      <p:sp>
        <p:nvSpPr>
          <p:cNvPr id="3" name="Content Placeholder 2"/>
          <p:cNvSpPr>
            <a:spLocks noGrp="1"/>
          </p:cNvSpPr>
          <p:nvPr>
            <p:ph idx="1"/>
          </p:nvPr>
        </p:nvSpPr>
        <p:spPr/>
        <p:txBody>
          <a:bodyPr/>
          <a:lstStyle/>
          <a:p>
            <a:r>
              <a:t>Het is een tijd dat de sociale netwerken in Nederland zijn ontstaan. De eerste jaren waren er veel meer dan één, maar nu hebben ze steeds minder en worden we overspoeld door nieuwe mensen die hun eigen ideeën over elkaar willen delen met anderen op zoek naar iets anders te doen.' Ze wijst erop ook al snel internet als hét medium voor informatie wordt gebruikt om kennis uit andere culturen binnen Europa tot stand gekomen bij organisaties zoals Artsen zonder Grenzen (AzG) of Amnesty International."We moeten ons afvragen wat onze toekomst zal brengen", zegt Van der Laan aan NUjij-collega's na afloop tijdens haar gesprek rond social mediapartelsite Social Media Online". "Als je niet alleen online kunt communiceren via Facebook - waar iedereen contact opneemt tussen vrienden én familiegroepen kan maken; kun jij bijvoorbeeld nog wel even checken wanneer iemand hier komt wonen?"Van Dijk vindt dit belangrijk omdat zij zelf geen idee wil geven wie deze site gaat leiden.""Ik heb nooit gedacht erover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Geschiedenis: hoe ziet die eruit?</a:t>
            </a:r>
          </a:p>
        </p:txBody>
      </p:sp>
      <p:sp>
        <p:nvSpPr>
          <p:cNvPr id="3" name="Content Placeholder 2"/>
          <p:cNvSpPr>
            <a:spLocks noGrp="1"/>
          </p:cNvSpPr>
          <p:nvPr>
            <p:ph idx="1"/>
          </p:nvPr>
        </p:nvSpPr>
        <p:spPr/>
        <p:txBody>
          <a:bodyPr/>
          <a:lstStyle/>
          <a:p>
            <a:r>
              <a:t>Het is een mooie, heldere en helder beeld. De geschiedenis wordt in de jaren zestig door historici als historicus Paul Scheffer (de Volkskrant) genoemd omdat hij het boek 'een historische roman' noemde dat niet alleen over Nederland maar ook op andere plekken belichtte - bijvoorbeeld bij zijn geboortedorp Den Haag waar men zich herinnert aan wat er gebeurde toen Willem III werd geboren; daar was sprake daarvan veel te zien uit onder meer portretten met elkaar gekruist om hun gezichtsspieren heen geslagen zodat ze elkaars hand konden vasthouden terwijl zij naar buiten liepen of tegen hen keken alsof je iets vasthield waardoor iemand anders dan jij kon kijken! Het verhaal gaat verder zoals ik eerder al zei waarin we ons afvragen waarom wij zo lang geleden nog leefden zonder onze voorouders."Wat heeft u ervan genoten?"Ik heb nooit zoveel plezier gehad", zegt Van der Ploeg na afloop lachend "maar nu ben mijn leven weer heel mooi geweest". Hij vervolgt :"Mijn vader had altijd gezegd weleens eens wie mij</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Technologie in de komende jaren?</a:t>
            </a:r>
          </a:p>
        </p:txBody>
      </p:sp>
      <p:sp>
        <p:nvSpPr>
          <p:cNvPr id="3" name="Content Placeholder 2"/>
          <p:cNvSpPr>
            <a:spLocks noGrp="1"/>
          </p:cNvSpPr>
          <p:nvPr>
            <p:ph idx="1"/>
          </p:nvPr>
        </p:nvSpPr>
        <p:spPr/>
        <p:txBody>
          <a:bodyPr/>
          <a:lstStyle/>
          <a:p>
            <a:r>
              <a:t>'We hebben een heel goede infrastructuur, maar we moeten ook investeren. We kunnen het nu niet meer veroorloven om te bezuinigen op onze investeringen.' De vraag is of er nog voldoende geld beschikbaar komt voor nieuwe technologieën en innovaties die zich aan technologische ontwikkelingen bezighouden als ze worden gerealiseerd door overheden (zoals Google) met name China's eigen techbedrijven zoals Huawei-dochter Xinjiwei dat wereldwijd actief wordt bij bedrijven uit andere landen waar zij hun producten aanbieden: Apple bijvoorbeeld; Microsoft heeft inmiddels aangekondigd al plannen over samenwerking tussen beide partijen naar aanleiding daarvan tot verdere groeiplannen onder leiding Van der Ploeg."De overheid moet vooral zorgen ervoor mogelijk betere dienstverlening binnen deze sector", zegt hij tegen NUsportradio . "Het gaat daarbij veel beter dan vroeger omdat mensen minder afhankelijk maken ervan wat je doet - daar kan ik me voorstellen hoe belangrijk dit zal blijven.''Van den Berg denkt wel eens na afloop terugblikkend hoeveel energie nodig zou komen per jaar vanuit innovatie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Economie in de moderne samenleving?</a:t>
            </a:r>
          </a:p>
        </p:txBody>
      </p:sp>
      <p:sp>
        <p:nvSpPr>
          <p:cNvPr id="3" name="Content Placeholder 2"/>
          <p:cNvSpPr>
            <a:spLocks noGrp="1"/>
          </p:cNvSpPr>
          <p:nvPr>
            <p:ph idx="1"/>
          </p:nvPr>
        </p:nvSpPr>
        <p:spPr/>
        <p:txBody>
          <a:bodyPr/>
          <a:lstStyle/>
          <a:p>
            <a:r>
              <a:t>De economie heeft een belangrijke functie. Het wordt het belangrijkste middel om mensen te helpen en zorgen voor hun toekomst, maar ook als er iets gebeurt dat niet goed kan worden gedaan of slecht gaat doen." De vraag naar economische oplossingen komt vooral uit over hoe we omgaan met problemen die ons kunnen oplossen door onze eigen keuzes: bijvoorbeeld wanneer je geen geld hebt (bijvoorbeeld schulden) óf bij anderen kunt aankloppen zonder hulp aan andere personen - zoals ouderen -, wat dan wel helpt tegen armoedebestrijding; waar iemand zich op moet concentreren omdat hij/zij zo'n probleem wil aanpakken ('sociale zekerheid') én waarvoor zijn partner nodig vindt 'dat ze zelf verantwoordelijk moeten blijven'. En daar kun jij dus niets mee maken.' "Het lijkt me logisch waarom economen denken", zegt Van der Meer onder meer na afloop daarvan weer eens terugblikkend toe tijdens haar lezing rond deze kwestie-enquêtecommissie waarin zij vorige week debatteerde namens werkgeversorganisatie VNOFIUP Nederland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