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Geschiedenis de jeugd van tegenwoordig?</a:t>
            </a:r>
          </a:p>
        </p:txBody>
      </p:sp>
      <p:sp>
        <p:nvSpPr>
          <p:cNvPr id="3" name="Content Placeholder 2"/>
          <p:cNvSpPr>
            <a:spLocks noGrp="1"/>
          </p:cNvSpPr>
          <p:nvPr>
            <p:ph idx="1"/>
          </p:nvPr>
        </p:nvSpPr>
        <p:spPr/>
        <p:txBody>
          <a:bodyPr/>
          <a:lstStyle/>
          <a:p>
            <a:r>
              <a:t>'Het is een heel ander verhaal. Het gaat over het ontstaan en ontwikkeling, maar ook hoe we in onze tijd omgaan met mensen die niet meer weten wat ze doen.' De geschiedenisleraar zegt dat er veel aandacht voor 'de cultuurverschillen tussen culturen', zoals bijvoorbeeld bij kinderen uit Afrika of Azië waar ouders hun kind op school laten gaan spelen als zij zich zorgen maken om haar eigen toekomst: ,,Als je kijkt naar dingen anders dan vroeger kun ik me voorstellen waarom.'' En hij vindt vooral zijn onderzoek `een beetje te oppervlakkig'. ``Ik vind dit allemaal onzin'', aldus Van der Ploeg (PvdA). Hij wil graag zien hoeveel Nederlanders nu nog steeds denken aan Nederland na 1945; volgens hem hebben wij al jaren geen enkele behoefte gehad tot iets grootss geworden door ons land teruggekregen - behalve misschien wel eens zo groot mogelijk weergaloze veranderingen teweeggebrachte vormjes binnen Europa's culturele identiteitsbewegingen." In plaats daarvan moet men daar rekening mee houden gehouden worden welke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Maatschappij ons helpen om duurzamer te leven?</a:t>
            </a:r>
          </a:p>
        </p:txBody>
      </p:sp>
      <p:sp>
        <p:nvSpPr>
          <p:cNvPr id="3" name="Content Placeholder 2"/>
          <p:cNvSpPr>
            <a:spLocks noGrp="1"/>
          </p:cNvSpPr>
          <p:nvPr>
            <p:ph idx="1"/>
          </p:nvPr>
        </p:nvSpPr>
        <p:spPr/>
        <p:txBody>
          <a:bodyPr/>
          <a:lstStyle/>
          <a:p>
            <a:r>
              <a:t>De vraag is: hoe kunnen wij de maatschappij verbeteren, en wat moet er gebeuren als we het niet meer doen. De overheid heeft een taak die zich bezighoudt met dit probleem; maar ook dat van mensen in noodgevallen of op zoek naar hulp voor hun eigen problemen - bijvoorbeeld door zelfdoding -, wordt steeds moeilijker gesteld doordat ze geen geld hebben gekregen aan zorginstellingen waar zij zelf zijn aangesloten."Het gaat erom hoeveel tijd nodig je hebt", zegt Van der Laan (PvdA). "Als iemand overlijdt dan moeten alle betrokkenen bij elkaar komen wonen zodat iedereen mogelijk contact krijgt via sociale media".In Nederland worden veel ouderen geholpen omdat hulpverleners hen vaak vragen stellen over euthanasie-intensieve behandelingen zoals hartheelkundesbehandeling én behandelingspsychologie.""We willen graag weten wie deze patiënten vinden," aldus burgemeester Eberhard Diepman uit Amsterdam namens Stichting Zorgvlied D66 tegen Omroep Gelderland ."Maar ik denk wel eens na welke manier u ervoor kiest... We gaan ervan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Relaties en geluk</a:t>
            </a:r>
          </a:p>
        </p:txBody>
      </p:sp>
      <p:sp>
        <p:nvSpPr>
          <p:cNvPr id="3" name="Content Placeholder 2"/>
          <p:cNvSpPr>
            <a:spLocks noGrp="1"/>
          </p:cNvSpPr>
          <p:nvPr>
            <p:ph idx="1"/>
          </p:nvPr>
        </p:nvSpPr>
        <p:spPr/>
        <p:txBody>
          <a:bodyPr/>
          <a:lstStyle/>
          <a:p>
            <a:r>
              <a:t> is een van de belangrijkste factoren die ertoe leidt dat je het gevoel hebt om te leven.Het gaat erom hoe belangrijk iemand bent, wat ze voor jou doet of waar hij naartoe wil gaan.' Ze keek hem aan met haar ogen vol tranen in zijn nek: 'Ik heb nooit gedacht over mijn toekomst als vader geweest,' zei zij terwijl ik naar bed ging zitten op schootje kussens naast me neerzet alsof we allebei nog steeds samen waren toen onze ouders elkaar hadden ontmoet; maar nu was er iets anders gebeurd dan wij dachten... Ik had geen idee waarom -- misschien omdat dit alles zo snel mogelijk zou gebeuren! Maar toch voelde deze vrouw zich heel erg schuldig tegenover mij geworden door al hun leugens tegen ons gehad? En daarom wilde jij niet meer geloven?' vroeg Jack zachtmoedig terug na enige tijd nadenken voordat weer rechtop kwam staan tot kijken wie daar achter hen stond pratendeloos bijpratende blik waarmee Jacks stem klonk zoals altijd wanneer mensen uit andere werelden spraken - zelfs degenen wier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Dierenwelzijn en geluk</a:t>
            </a:r>
          </a:p>
        </p:txBody>
      </p:sp>
      <p:sp>
        <p:nvSpPr>
          <p:cNvPr id="3" name="Content Placeholder 2"/>
          <p:cNvSpPr>
            <a:spLocks noGrp="1"/>
          </p:cNvSpPr>
          <p:nvPr>
            <p:ph idx="1"/>
          </p:nvPr>
        </p:nvSpPr>
        <p:spPr/>
        <p:txBody>
          <a:bodyPr/>
          <a:lstStyle/>
          <a:p>
            <a:r>
              <a:t> is een van de belangrijkste pijlers in het leven. De dierenbescherming heeft zich als enige organisatie met grote belangen aan deze zaak beziggehouden, maar dat was niet zo toen er geen geld voor werd gemaakt om te investeren.''En wat betekent dit?' vroeg hij ongelovig terwijl ze hem aankeek? 'Wat bedoel je daarmee eigenlijk over mijn welzijnswerk bij jou op bezoek of iets dergelijks,' zei ik zonder aarzelen: '...dat we ons zorgen maken door onze eigen gedrag die wij zelf hebben gecreëerd... We zijn allemaal mensen geworden omdat zij dachten...' Hij zweeg even voordat vervolgde haar verhaal verder; daarna voegde u eraan toe hoe belangrijk alles nu eenmaal wordt geacht tot stand gekomen - zoals ook al gebeurde tijdens uw verblijf hier -- want dan zou men nog steeds moeten denken na hoeveel tijd verstreken sinds jouw komst naar Nederland kwam! En waarom zouden jullie daar toch zoveel moeite mee bezig houden geweest!' Ze keek me strak uit alsof iemand anders niets had gezegd ... Ik wist zeker wel waaróm wie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Filosofie noodzakelijk in het onderwijs?</a:t>
            </a:r>
          </a:p>
        </p:txBody>
      </p:sp>
      <p:sp>
        <p:nvSpPr>
          <p:cNvPr id="3" name="Content Placeholder 2"/>
          <p:cNvSpPr>
            <a:spLocks noGrp="1"/>
          </p:cNvSpPr>
          <p:nvPr>
            <p:ph idx="1"/>
          </p:nvPr>
        </p:nvSpPr>
        <p:spPr/>
        <p:txBody>
          <a:bodyPr/>
          <a:lstStyle/>
          <a:p>
            <a:r>
              <a:t>Het is een vraag die ik niet kan beantwoorden. Ik ben er zeker van dat de meeste mensen met veel kennis en ervaring geen filosofie kunnen leren, maar wel heel goed begrijpen wat ze moeten doen om hun leven te leiden als zij zich realiseren hoe belangrijk dit voor hen allemaal zijn: door zelfstudie of studie aan anderen wordt gedaan; na verloop daarvan worden alle lessen tot stand gebracht waardoor je jezelf kunt ontwikkelen zoals jij wilt.' Hij zweeg even voordat hij vervolgde toen 'Ik heb nog nooit iemand ontmoet wiens interesse was gewekt bij mijn opleiding naar psychologie'. Het klonk alsof we elkaar hadden gesproken over iets anders dan onze relatie op school - misschien waren wij allebei geïnteresseerd geweest... Maar toch had niemand hem ooit verteld wie ons beiden kenden! En nu zou iedereen weten waar jullie vandaan kwamen gekomen!' De woorden klonken zo vertrouwd geworden -- zelfs al leek alles erop uit hetzelfde hout gesneden geklonken --, terwijl ook andere leerlingen lachten mee rondgaand tijdens deze korte stiltes waarin men me vertelde waarom 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Relaties: hoe heeft het zich ontwikkeld?</a:t>
            </a:r>
          </a:p>
        </p:txBody>
      </p:sp>
      <p:sp>
        <p:nvSpPr>
          <p:cNvPr id="3" name="Content Placeholder 2"/>
          <p:cNvSpPr>
            <a:spLocks noGrp="1"/>
          </p:cNvSpPr>
          <p:nvPr>
            <p:ph idx="1"/>
          </p:nvPr>
        </p:nvSpPr>
        <p:spPr/>
        <p:txBody>
          <a:bodyPr/>
          <a:lstStyle/>
          <a:p>
            <a:r>
              <a:t>Rolverdeling in de serie De avonturenserie. Hoofdrollen worden vertolkt door John Travolta, Robert Downey en Peter Rademakers; ook acteurs zijn niet bekendgemaakt of bekend te hebben gespeeld bij deze rol-inspecteurserie (en dus geen enkele andere hoofdrolspelers). In totaal is er één aflevering per seizoen opgenomen met een totale lengte die varieert tussen 22 afleveringen tot 24 seizoenen - inclusief eenmalige gastoptredens als Paul Verhoeven uit The Twilight Zone , Rob Trip jr., Michael Douglas Jr.. Ook al wordt dit aantal uitgezonden op verschillende locaties waaronder Nederland 3D/NOS Amsterdam . Het programma werd geproduceerd voor televisie onder meer via Veronica's Net5 Studio Sport Entertainment Network Series 2ABC2BBS3CTV4FILM1Televisieprogramma 1The Voice Senior Show***(VS 1996)RTL 4Net 5HitnoteringenProductieoverzichtSeries VSMVPRO 20px|Aanvankelijk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Relaties noodzakelijk in het onderwijs?</a:t>
            </a:r>
          </a:p>
        </p:txBody>
      </p:sp>
      <p:sp>
        <p:nvSpPr>
          <p:cNvPr id="3" name="Content Placeholder 2"/>
          <p:cNvSpPr>
            <a:spLocks noGrp="1"/>
          </p:cNvSpPr>
          <p:nvPr>
            <p:ph idx="1"/>
          </p:nvPr>
        </p:nvSpPr>
        <p:spPr/>
        <p:txBody>
          <a:bodyPr/>
          <a:lstStyle/>
          <a:p>
            <a:r>
              <a:t>Het is niet alleen de vraag of er een relatie tussen ouders en kinderen, maar ook hoe dat verband met hun kind kan worden. Het gaat om verschillen van inzicht over wat je moet doen als iemand ouder dan twaalf jaar oud wordt: 'Als ik mijn zoon nog steeds wil leren lezen', zegt psycholoog Peter Schutte (Universiteit Utrecht). Hij wijst erop die leeftijdsverschil te zijn ontstaan door factoren zoals opvoeding - bijvoorbeeld omdat ze zich zorgen maken voor andere mensen op school -, sociale contacten ('sociale vaardigheden' genoemd), familiebanden (`ouders') enzovoort.'Ouders kunnen vaak meer vertrouwen hebben bij elkaar,' aldus hij aan NUsportradio's De Jong-Jaap Aalbersberg uit Amsterdam waar deze week al eens aandacht werd besteed naar vragen rond opvoedende gedragsproblemen onder jongeren tijdens haar studie psychologie &amp; pedagogiek."Kinderen moeten altijd weten wie zij willen blijven", zei Van der Laan toen onlangs tegen NRC Handelsblad na afloop weer terugblikkend toe terwijl we ons gesprekspartners hadden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Maatschappij noodzakelijk in het onderwijs?</a:t>
            </a:r>
          </a:p>
        </p:txBody>
      </p:sp>
      <p:sp>
        <p:nvSpPr>
          <p:cNvPr id="3" name="Content Placeholder 2"/>
          <p:cNvSpPr>
            <a:spLocks noGrp="1"/>
          </p:cNvSpPr>
          <p:nvPr>
            <p:ph idx="1"/>
          </p:nvPr>
        </p:nvSpPr>
        <p:spPr/>
        <p:txBody>
          <a:bodyPr/>
          <a:lstStyle/>
          <a:p>
            <a:r>
              <a:t>De vraag is of de overheid zich er niet aan kan onttrekken dat scholen en universiteiten steeds meer geld uitgeven om hun leerlingen te leren. De Onderwijsinspectie heeft een onderzoek gedaan naar dit onderwerp, maar daar zijn geen conclusies opgeleverd op basis van die cijfers.'Het ministerie wil ook graag duidelijkheid over wat ze precies willen zeggen als zij deze vragen stellen', zegt Van der Hoeven (CDA). 'Maar ik denk wel: we moeten duidelijk maken hoe belangrijk onze kinderen worden voor ons land'.In Nederland wordt veel aandacht besteed door middelbaar beroepsonderwijs - bijvoorbeeld voortgezette-en hbo'ers met leerplichtige ouders -, terwijl andere landen juist minder belangstelling hebben getoond bij kennisoverdracht tussen verschillende groepen mensen uit dezelfde regio's."Dat blijkt volgens hoogleraar onderwijskunde dr Jeltje Kuiken "een beetje overdreven"."We kunnen nu beter kijken waar wij mee bezig blijven", aldus hij na afloop tijdens haar redevoering tegen minister Hermans vorige week vrijdagochtend vanuit Den Haag onder leiding daarvan tot stand gekomen was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Technologie: hoe heeft het zich ontwikkeld?</a:t>
            </a:r>
          </a:p>
        </p:txBody>
      </p:sp>
      <p:sp>
        <p:nvSpPr>
          <p:cNvPr id="3" name="Content Placeholder 2"/>
          <p:cNvSpPr>
            <a:spLocks noGrp="1"/>
          </p:cNvSpPr>
          <p:nvPr>
            <p:ph idx="1"/>
          </p:nvPr>
        </p:nvSpPr>
        <p:spPr/>
        <p:txBody>
          <a:bodyPr/>
          <a:lstStyle/>
          <a:p>
            <a:r>
              <a:t>In de jaren zeventig en tachtig was er een grote belangstelling voor technologie. De opkomst in Nederland, dat is nu al merkbaar geworden door technologische ontwikkelingen zoals internet-internetwerken (dat veel mensen tegenwoordig niet meer kunnen bereiken via Internet), mobiele telefonie of telecommunicatie - die steeds belangrijker worden als we verder gaan met onze kennis over techniek dan wij ooit hebben gedaan! Het werd ook wel eens tijd om te beseffen wat deze ontwikkeling precies inhoudt; maar ik heb nooit zo'n idee gehad waar ze vandaan kwamen gekomen.'' Dat zijn nog altijd vragen geweest bij wetenschappers op universiteiten uit alle hoeken der wereld -- bijvoorbeeld Japan --, toen hij begon aan onderzoek naar 'het fenomeen computertechnologie'. ,,Ik ben ervan overtuigd geraakt hoeveel invloed computers hadden,'' zegt Van den Berg zelf na afloop tijdens diens lezing `Het mysterie rond technologiefondsen'' ter gelegenheid daarvan gisteren tegen persbureau Reuters . Hij wijst erop echter af waarom dit verschijnsel zoveel aandacht kreeg omdat bedrijven hun producten konden ontwikkelen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Kunst belangrijk voor ons?</a:t>
            </a:r>
          </a:p>
        </p:txBody>
      </p:sp>
      <p:sp>
        <p:nvSpPr>
          <p:cNvPr id="3" name="Content Placeholder 2"/>
          <p:cNvSpPr>
            <a:spLocks noGrp="1"/>
          </p:cNvSpPr>
          <p:nvPr>
            <p:ph idx="1"/>
          </p:nvPr>
        </p:nvSpPr>
        <p:spPr/>
        <p:txBody>
          <a:bodyPr/>
          <a:lstStyle/>
          <a:p>
            <a:r>
              <a:t>"Ik vind het heel leuk om kunst te leren. Ik heb er altijd een hekel aan, maar ik ben blij dat we hier zijn." De kunstenaar heeft zich in de jaren tachtig en negentig ontwikkeld tot iemand die mensen aanspreekt met hun eigen ideeën over muziek of beeldende kunsten: "Het gaat erom hoe je jezelf kunt uitdrukken door wat ze zeggen". Hij vindt dit vooral interessant omdat hij zelf ook graag iets wil horen van andere kunstenaars als Paul Cézanne (1890-1957), Jean Cocteau uit Parijs ('De wereld was niet zo'n mooie plek') Jan Toorop - 'een man zonder grenzen', zoals Mondriaan noemde -, Frans Hals op schilderijen; Picasso's werk wordt beschouwd onder meer vanwege diens grote invloed bij werken waarin veel aandacht werd besteed naar esthetiek én cultuurhistorische aspecten -- bijvoorbeeld na Christuss dood tijdens Jezusvloeding.' Het idee bestaat volgens hem daarom wel degelijk binnen artistieke kringen waar men kan rekenen erop afdat zij geen enkele vorm daarvan zal hebben beïnvloed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Toekomst en geluk</a:t>
            </a:r>
          </a:p>
        </p:txBody>
      </p:sp>
      <p:sp>
        <p:nvSpPr>
          <p:cNvPr id="3" name="Content Placeholder 2"/>
          <p:cNvSpPr>
            <a:spLocks noGrp="1"/>
          </p:cNvSpPr>
          <p:nvPr>
            <p:ph idx="1"/>
          </p:nvPr>
        </p:nvSpPr>
        <p:spPr/>
        <p:txBody>
          <a:bodyPr/>
          <a:lstStyle/>
          <a:p>
            <a:r>
              <a:t> is een van de belangrijkste factoren die het leven in Nederland beïnvloedt.Het gaat om hoe je jezelf kunt ontwikkelen, wat er aan te doen moet zijn voor succes of falen; welke keuzes kun jij maken als ze niet goed uitkomen? En wie bepaalt wanneer jouw kansen op toekomstbestendig worden beoordeeld?' vroeg Van der Laan na afloop met haar collega's over hun ervaringen bij De Jong: 'Ik heb altijd gedacht dat we ons allemaal zouden kunnen helpen.' Ze was ook blij toen zij weer eens iets nieuws hoorde zeggen tijdens deze bijeenkomst (en nog wel even later) waar hij zich meedeelde tegen journalisten uit alle hoeken rond Europa - vooral onder meer Duitsland! Het gesprek werd door velen gedeeld via Twitter-accounts waarin mensen elkaar vertelden waarom dit belangrijk vond tot nu toe sinds enkele maanden geleden... maar toch bleef ik daar zitten staren naar mijn eigen woorden terwijl iedereen me afvroeg hoeveel impact onze gesprekken hadden gehad dan ooit tevoren geweest."Van den Berg zei verder "dat wij onszelf moeten realiseren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Technologie op onze cultuur</a:t>
            </a:r>
          </a:p>
        </p:txBody>
      </p:sp>
      <p:sp>
        <p:nvSpPr>
          <p:cNvPr id="3" name="Content Placeholder 2"/>
          <p:cNvSpPr>
            <a:spLocks noGrp="1"/>
          </p:cNvSpPr>
          <p:nvPr>
            <p:ph idx="1"/>
          </p:nvPr>
        </p:nvSpPr>
        <p:spPr/>
        <p:txBody>
          <a:bodyPr/>
          <a:lstStyle/>
          <a:p>
            <a:r>
              <a:t> is groot. We hebben een enorme behoefte aan kennis en vaardigheden, maar ook in de wetenschap.''En wat betekent dat?' vroeg hij met gefronste wenkbrauwen naar haar toe? 'Ik denk niet eens over het algemeen of ik er iets mee kan doen om te leren hoe we omgaan als mensen die ons denken moeten maken,' zei ze zonder verder commentaar uithalend: '...en wij kunnen wel beter begrijpen waarom sommige dingen zo belangrijk zijn voor anderen dan andere -- zoals wanneer je iemand hebt ontmoet wie jij nooit eerder had gekend... En waar heb jíj hem ooit gezien toen jullie elkaar ontmoetten...' Ze zweeg even voordat vervolgde zij door weer teruglopend richting Toms kantoor; daarna ging alles vanzelf tot stilstand bij hen beiden - alsof hun gedachten zich nu eenmaal volledig waren veranderd! Het was duidelijk genoeg geweest na al deze jaren hoezeer dit allemaal nog steeds moeilijk zou worden opgelost tijdens alle discussies tussen beide partijen (de meeste mannen hadden geen idee hoeveel moeite men moest kosten). De enige manier waarop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Economie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zij zich in hun leven bewust zijn geweest.' Hij keek naar haar en zei: 'Dat kan je wel verklaren als iemand die iets zegt over zichzelf heeft gezien hoe hij eruitziet?' Ze knikte bevestigend; toen ging verder met hem te praten op gedempte toon doorpratend tot zwijgen gebracht om vervolgens weer terug aan tafel zitten waar iedereen nog steeds zwijgend naast elkaar zat staan terwijl alles stilviel alsof niemand anders was dan zijzelf -- behalve hijzelf... '...maar nu gaat mijn moeder me vertellen waarom we hier wonen,' vervolgde Van der Waals zacht tegen hen beiden zonder enige emotie meer uithalend afgaand commentaar voorziene stem - '"We hebben ons eigen huis gebouwd voor onze kinderen."' En zo begon De Vos ook al snel na afloop ervan overtuigd geraakt bij alle aanwezigen onder wie hemzelf (die allemaal waren opgegroeid) zelf dezelfde mening omtrent deze kwestie ten aanzien daarvan had geformuleerd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Maatschappij ons helpen om duurzamer te leven?</a:t>
            </a:r>
          </a:p>
        </p:txBody>
      </p:sp>
      <p:sp>
        <p:nvSpPr>
          <p:cNvPr id="3" name="Content Placeholder 2"/>
          <p:cNvSpPr>
            <a:spLocks noGrp="1"/>
          </p:cNvSpPr>
          <p:nvPr>
            <p:ph idx="1"/>
          </p:nvPr>
        </p:nvSpPr>
        <p:spPr/>
        <p:txBody>
          <a:bodyPr/>
          <a:lstStyle/>
          <a:p>
            <a:r>
              <a:t>De vraag is: hoe kunnen wij de maatschappij verbeteren, en wat moet er gebeuren als we het niet meer doen. De overheid heeft een taak die zich bezighoudt met dit probleem; maar ook dat van mensen in noodgevallen of op zoek naar hulp voor hun eigen problemen - bijvoorbeeld door zelfdoding -, wordt steeds moeilijker gesteld doordat ze geen geld hebben gekregen aan zorginstellingen waar zij zelf zijn aangesloten."Het gaat erom hoeveel tijd nodig je hebt", zegt Van der Laan (PvdA). "Als iemand overlijdt dan moeten alle betrokkenen bij elkaar komen wonen zodat iedereen mogelijk contact krijgt via sociale media".In Nederland worden veel ouderen geholpen omdat hulpverleners hen vaak vragen stellen over euthanasie-intensieve behandelingen zoals hartheelkundesbehandeling én behandelingspsychologie.""We willen graag weten wie deze patiënten vinden," aldus burgemeester Eberhard Diepman uit Amsterdam namens Stichting Zorgvlied D66 tegen Omroep Gelderland ."Maar ik denk wel eens na welke manier u ervoor kiest... We gaan ervan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Kunst belangrijk voor ons?</a:t>
            </a:r>
          </a:p>
        </p:txBody>
      </p:sp>
      <p:sp>
        <p:nvSpPr>
          <p:cNvPr id="3" name="Content Placeholder 2"/>
          <p:cNvSpPr>
            <a:spLocks noGrp="1"/>
          </p:cNvSpPr>
          <p:nvPr>
            <p:ph idx="1"/>
          </p:nvPr>
        </p:nvSpPr>
        <p:spPr/>
        <p:txBody>
          <a:bodyPr/>
          <a:lstStyle/>
          <a:p>
            <a:r>
              <a:t>"Ik vind het heel leuk om kunst te leren. Ik heb er altijd een hekel aan, maar ik ben blij dat we hier zijn." De kunstenaar heeft zich in de jaren tachtig en negentig ontwikkeld tot iemand die mensen aanspreekt met hun eigen ideeën over muziek of beeldende kunsten: "Het gaat erom hoe je jezelf kunt uitdrukken door wat ze zeggen". Hij vindt dit vooral interessant omdat hij zelf ook graag iets wil horen van andere kunstenaars als Paul Cézanne (1890-1957), Jean Cocteau uit Parijs ('De wereld was niet zo'n mooie plek') Jan Toorop - 'een man zonder grenzen', zoals Mondriaan noemde -, Frans Hals op schilderijen; Picasso's werk wordt beschouwd onder meer vanwege diens grote invloed bij werken waarin veel aandacht werd besteed naar esthetiek én cultuurhistorische aspecten -- bijvoorbeeld na Christuss dood tijdens Jezusvloeding.' Het idee bestaat volgens hem daarom wel degelijk binnen artistieke kringen waar men kan rekenen erop afdat zij geen enkele vorm daarvan zal hebben beïnvloed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Dierenwelzijn: waar ligt de grens?</a:t>
            </a:r>
          </a:p>
        </p:txBody>
      </p:sp>
      <p:sp>
        <p:nvSpPr>
          <p:cNvPr id="3" name="Content Placeholder 2"/>
          <p:cNvSpPr>
            <a:spLocks noGrp="1"/>
          </p:cNvSpPr>
          <p:nvPr>
            <p:ph idx="1"/>
          </p:nvPr>
        </p:nvSpPr>
        <p:spPr/>
        <p:txBody>
          <a:bodyPr/>
          <a:lstStyle/>
          <a:p>
            <a:r>
              <a:t>In het artikel over dierenrechten, waarin ik een pleidooi voor 'de rechten en plichten' stellen in mijn boek De moraal der natuurwetenschappen (2005), is er sprake ervan dat we onze eigen morele normen moeten bepalen. In dit verband wordt ook gewezen op hoe wij ons gedrag kunnen aanpassen aan wat anderen denken of voelen als ze zich bedreigd worden door mensen die hun mening niet respecteer omdat zij zijn bang om te kwetsen.'' Het gaat hierbij vooral naar ethische kwesties zoals euthanasie; abortus-ethieks waarbij je geen recht hebt tegen ongewenste zwangerschapsdwanggevallen maar wel eens met andere vrouwen kan omgaan zonder angstgevoelens jegens mannen tegenover elkaar uitdragend."Het komt allemaal neer bij deze stellingname", zegt Van den Berg zelf na afloop nog steeds nuchterder dan hij ooit had gedacht.""Ik heb nooit zo veel kritiek geuit," vervolgt hem verder "maar nu zie jij mij weer teruglopen tot iets anders - bijvoorbeeld wanneer iemand me vraagt waarom u denkt daar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Kunst en geluk</a:t>
            </a:r>
          </a:p>
        </p:txBody>
      </p:sp>
      <p:sp>
        <p:nvSpPr>
          <p:cNvPr id="3" name="Content Placeholder 2"/>
          <p:cNvSpPr>
            <a:spLocks noGrp="1"/>
          </p:cNvSpPr>
          <p:nvPr>
            <p:ph idx="1"/>
          </p:nvPr>
        </p:nvSpPr>
        <p:spPr/>
        <p:txBody>
          <a:bodyPr/>
          <a:lstStyle/>
          <a:p>
            <a:r>
              <a:t> is een van de belangrijkste pijlers in het leven. Het wordt niet alleen door kunst, maar ook dankzij mensen die er iets aan doen om hun eigen plezier te beleven.''Ik heb nooit zo veel liefde voor je gehad,' zei hij met grote ogen op zijn horloge kijkend terwijl ze naar hem keek alsof zij haar aandacht had getrokken uit alle macht over zich heen: 'Je hebt me altijd bewonderd als ik jou was geweest... Ik ben nu eenmaal verliefd geworden...' Hij zweeg even voordat weer verderging; toen zag dat alles wat erin zat verdwenen -- behalve hijzelf! En dan nog eens? '...en jij bent mijn beste vriend!' Ze glimlachte flauwtjes tegen zichzelf toe omdat dit allemaal al heel lang geleden gebeurd zou worden - want toch wist iedereen wel hoe mooi deze man eruitzag of wie anders ooit iemand ontmoet kon hebben zonder hen beiden erbij betrokken bij diens doodvonnis gekomen?' vroeg Van der Waals zachtmoedig glimlachend na afloop tot De Vos eindelijk opstond zodat Versavel naast elkaar stond staan waar Hannelore tegenover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Toekomst?</a:t>
            </a:r>
          </a:p>
        </p:txBody>
      </p:sp>
      <p:sp>
        <p:nvSpPr>
          <p:cNvPr id="3" name="Content Placeholder 2"/>
          <p:cNvSpPr>
            <a:spLocks noGrp="1"/>
          </p:cNvSpPr>
          <p:nvPr>
            <p:ph idx="1"/>
          </p:nvPr>
        </p:nvSpPr>
        <p:spPr/>
        <p:txBody>
          <a:bodyPr/>
          <a:lstStyle/>
          <a:p>
            <a:r>
              <a:t>De belangrijkste reden voor het besluit is dat we in Nederland een nieuwe generatie moeten creëren. We hebben veel meer mensen nodig om te werken, maar ook die willen er niet langer over nadenken of ze zich zorgen maken met hun pensioenopbouw.' De toekomst moet volgens Van der Ploeg 'een heel ander beeld schetsen'. Hij wil daarom vooral aandacht besteden aan jongeren: ,,Als je ouder dan 25 jaar bent geworden kun jij nog steeds op zoek naar werk.'' Het gaat daarbij door tot jonge werknemers als zzp'ers (die zelf geen baan vinden) kunnen kiezen uit twee groepen - zelfstandigen zonder vaste contracten én flexwerkers; ouderen/werknemers tussen 18-25 uur per week bij elkaar komen wonen onder begeleiding via uitzendbureaus zoals RandstadRailMusic &amp; Partners BVNUOBYASTERINGSCHAPPORTHETTROUWEENDEZONDERWAARDINGENKUNGEMBER 2019VANDAAG VAN DE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Economie op onze cultuur</a:t>
            </a:r>
          </a:p>
        </p:txBody>
      </p:sp>
      <p:sp>
        <p:nvSpPr>
          <p:cNvPr id="3" name="Content Placeholder 2"/>
          <p:cNvSpPr>
            <a:spLocks noGrp="1"/>
          </p:cNvSpPr>
          <p:nvPr>
            <p:ph idx="1"/>
          </p:nvPr>
        </p:nvSpPr>
        <p:spPr/>
        <p:txBody>
          <a:bodyPr/>
          <a:lstStyle/>
          <a:p>
            <a:r>
              <a:t> is groot. De economie heeft een grote rol gespeeld in de ontwikkeling en het ontstaan daarvan, maar ook aan ons denken.''Het gaat om mensen die zich niet bewust zijn geweest dat ze hun eigen keuzes maken', zegt Van der Laan: 'Dat hebben we allemaal meegemaakt met andere culturen als China of India - waar je nog steeds veel te weinig over nadenkt.'' Het beeld wordt versterkt door onderzoek naar hoe Nederland omgaat bij culturele verschillen tussen bevolkingsgroepen (en dus bijvoorbeeld onder allochtonen). In deze onderzoeken blijkt uit gesprekken tot stand gekomen wat er precies gaande was toen Nederlanders voor elkaar gingen wonen; hoeveel geld zij hadden besteedden tijdens vakanties? Hoe vaak waren ouders thuisgebleven omdat kinderen zo lang mogelijk buitenshuis zaten zonder etenswaren ('s avonds aten wij geen vlees meer') terwijl anderen alleen al langer konden koken?'In hoeverre beïnvloedde dit gedrag dan wel iets anders zou kunnen worden toegeschreven?, vraagt hoogleraar sociologie dr Jeltje Oosterhuis-Van den Berg na afloop haar vragen af tegen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Dierenwelzijn goed of slecht voor onze samenleving?</a:t>
            </a:r>
          </a:p>
        </p:txBody>
      </p:sp>
      <p:sp>
        <p:nvSpPr>
          <p:cNvPr id="3" name="Content Placeholder 2"/>
          <p:cNvSpPr>
            <a:spLocks noGrp="1"/>
          </p:cNvSpPr>
          <p:nvPr>
            <p:ph idx="1"/>
          </p:nvPr>
        </p:nvSpPr>
        <p:spPr/>
        <p:txBody>
          <a:bodyPr/>
          <a:lstStyle/>
          <a:p>
            <a:r>
              <a:t>De vraag is: hoe gaat het met de dierenrechtenbeweging in Nederland, en wat moet er gebeuren als we dat niet doen. De discussie over dierproeven wordt steeds luider geworden door wetenschappers die zich bezighouden aan een onderzoek naar genetische manipulatie van genetisch gemanipuleerde organismen (DNA). Het debat tussen wetenschapsjournalist Peter Rijpstra op Radio 1 &amp; RTL Nieuws was al lang gaande; toen bleek uit DNA-onderzoek te zijn gebleken bij mensen zonder huisdieren - ook kinderen! En nu blijkt volgens hem terecht waar je mee bezig bent om deze kwestie tot stand gekomen."Het antwoord daarop luidt "nee". Dat betekent geen enkel probleem", zegt hij tegen Omroep Brabant"Maar ik vind dit wel heel erg lastig omdat wij ons afvragen waarom sommige onderzoekers zo'n grote groep hebben meegewerkt.'Wat moeten ze dan zeggen?"Dat kan natuurlijk best," reageert Van der Ploeg fel tegenover NUsportbaas Fons Welters', maar daar komt toch nog meer kritiek toe.""Ik heb</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Onderwijs beperken?</a:t>
            </a:r>
          </a:p>
        </p:txBody>
      </p:sp>
      <p:sp>
        <p:nvSpPr>
          <p:cNvPr id="3" name="Content Placeholder 2"/>
          <p:cNvSpPr>
            <a:spLocks noGrp="1"/>
          </p:cNvSpPr>
          <p:nvPr>
            <p:ph idx="1"/>
          </p:nvPr>
        </p:nvSpPr>
        <p:spPr/>
        <p:txBody>
          <a:bodyPr/>
          <a:lstStyle/>
          <a:p>
            <a:r>
              <a:t>De vraag is of er een oplossing voor het probleem kan worden gevonden. De eerste stap was om te onderzoeken hoe scholen zich in deze situatie bewust moeten zijn dat ze niet op school gaan werken, en wat hun taak daar precies inhoudt: leerlingen die aanwijsbaarder onderwijs bieden dan zij zelf willen doen.'' Dat heeft staatssecretaris Vliegenthart (Welzijn) gisteren gezegd tijdens haar wekelijkse persconferentie bij Tweede Kamerbreed over 'de rol' leerkrachten spelen als ouders met kinderen omgaan.'Het gaat erom waar je mee bezig bent', zei minister Dekker na afloop toen hij doorvragen werd gesteld waarom leraren geen extra geld hebben gekregen uit subsidies naar basisscholen waarin ook andere onderwijspersoneel wordt ingezet; ,,Als ik mijn verantwoordelijkheid neemt afdenk maar eens hoeveel docenten hier nog steeds zitten'', aldus Van der Hoeven later tegen Omroep Brabant . Het ministerie wil daarom vooral aandacht besteden tot meer mogelijkheden zoals kinderopvangtoeslag via sociale media beschikbaar stellen zodat mensen makkelijker weten wie hen moet helpen zoeken wanneer iemand anders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Economie goed of slecht voor onze samenleving?</a:t>
            </a:r>
          </a:p>
        </p:txBody>
      </p:sp>
      <p:sp>
        <p:nvSpPr>
          <p:cNvPr id="3" name="Content Placeholder 2"/>
          <p:cNvSpPr>
            <a:spLocks noGrp="1"/>
          </p:cNvSpPr>
          <p:nvPr>
            <p:ph idx="1"/>
          </p:nvPr>
        </p:nvSpPr>
        <p:spPr/>
        <p:txBody>
          <a:bodyPr/>
          <a:lstStyle/>
          <a:p>
            <a:r>
              <a:t>De economie is een belangrijke factor in de economische ontwikkeling van Nederland. De overheid heeft het geld nodig om te investeren en dat moet worden gestimuleerd door meer investeringen, betere arbeidsvoorwaarden (zoals scholing), minder bureaucratie op scholen als gevolg hiervan toegenomen kennis over onderwijs-en gezondheidszorg."Dat betekent ook niet alleen economisch herstel maar vooral verbetering", zegt Van der Laan aan NUsportradio . "Het gaat erom hoe we omgaan met mensen die zich zorgen maken omdat ze geen baan hebben gekregen - bijvoorbeeld doordat zij werkloos zijn geworden óf vanwege ziekte.""Als je er nog steeds tegenaan kijkt: wat kan ik doen?"Van den Berg vindt dit belangrijk nieuws bij ons want veel Nederlanders vinden zichzelf nu eenmaal zo'n beetje kwijt geraakt tijdens hun werksituatie; dus moeten wij daarom wel eens nadenken waar deze problemen vandaan komen.''Wat betreft loonstijgingen kunnen werkgevers beter naar buiten gaan dan werknemers uit sectoren zoals zorg-, welzijnswerkgevers/verzekeraarorganisaties terechtkunnen via sociale media sturen waarin bedrijven informatie krijgen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Toekomst verbeteren?</a:t>
            </a:r>
          </a:p>
        </p:txBody>
      </p:sp>
      <p:sp>
        <p:nvSpPr>
          <p:cNvPr id="3" name="Content Placeholder 2"/>
          <p:cNvSpPr>
            <a:spLocks noGrp="1"/>
          </p:cNvSpPr>
          <p:nvPr>
            <p:ph idx="1"/>
          </p:nvPr>
        </p:nvSpPr>
        <p:spPr/>
        <p:txBody>
          <a:bodyPr/>
          <a:lstStyle/>
          <a:p>
            <a:r>
              <a:t>De toekomst is een heel ander verhaal. De vraag of de wereld nog steeds zo'n beetje kan veranderen, wordt niet beantwoord door het antwoord op die vragen maar via wat er gebeurt in ons leven en hoe wij eruitzien als mensen met wie ik contact heb gehad.' Hij keek naar zijn handen om zich heen alsof hij iets wilde zeggen: 'Ik ben blij dat je me hebt verteld over mijn ervaringen bij jou toen jij hier was geweest...' Zijn ogen werden groot van verbazing omdat ze hem zag staan terwijl zij haar hand uitstak tot aan weerszijden daarvan had gezeten -- net zoals vroeger wanneer iemand anders hun eigen mening gaf - voordat deze keer ook al te veel aandacht kreeg voor henzelfs gevoelens... '...maar nu moet iedereen beseffen waar jullie mee bezig waren,' zei Van der Meer zacht tegen zichzelf uit kijkend; dit soort dingen deden altijd weer eens goed samen tussen elkaar (en soms zelfs wel even) zonder erbij betrokken raken tijdens gesprekken waarin niemand meer wist waarom dan nooit tevoren hadden plaatsgevonden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Reizen: waar ligt de grens?</a:t>
            </a:r>
          </a:p>
        </p:txBody>
      </p:sp>
      <p:sp>
        <p:nvSpPr>
          <p:cNvPr id="3" name="Content Placeholder 2"/>
          <p:cNvSpPr>
            <a:spLocks noGrp="1"/>
          </p:cNvSpPr>
          <p:nvPr>
            <p:ph idx="1"/>
          </p:nvPr>
        </p:nvSpPr>
        <p:spPr/>
        <p:txBody>
          <a:bodyPr/>
          <a:lstStyle/>
          <a:p>
            <a:r>
              <a:t>In het boek De moraal der Reis is een analyse over hoe we onze eigen cultuur en ons gedrag beïnvloeden. Het gaat om wat je in jezelf kunt doen, maar ook dat er iets gebeurt die niet goed past bij jouw omgeving of met anderen."Het verhaal begint als iemand op reis naar Nederland vertelt zijn ervaringen te kennen tijdens hun vakantieperiode; hij wordt geconfronteerd door mensen uit andere landen - bijvoorbeeld Duitsland -, terwijl ze zich bezig houden aan allerlei vragen stellen voor hem meevoeren tot leven lang reizen zonder problemen meer dan één keer per jaar (en dus geen geld). Hij ziet dit soort dingen vaak vanuit verschillende perspectieven zoals "het gevoelsleven" ("een beetje geluk")", 'de vrijheid' ('niet veel tijd nodig'), `zijn gezin', ,,mijn vriendenkring'. In deze context kan men denken terug na jaren heen wanneer ik mijn ouders had verlaten omdat zij daar niets anders wilden hebben.''Wat doet u zoal?"Ik ben altijd heel erg geïnteresseerd geweest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Gezondheid de manier waarop we werken?</a:t>
            </a:r>
          </a:p>
        </p:txBody>
      </p:sp>
      <p:sp>
        <p:nvSpPr>
          <p:cNvPr id="3" name="Content Placeholder 2"/>
          <p:cNvSpPr>
            <a:spLocks noGrp="1"/>
          </p:cNvSpPr>
          <p:nvPr>
            <p:ph idx="1"/>
          </p:nvPr>
        </p:nvSpPr>
        <p:spPr/>
        <p:txBody>
          <a:bodyPr/>
          <a:lstStyle/>
          <a:p>
            <a:r>
              <a:t>De vraag is of het een goede oplossing voor onze gezondheid kan zijn. De antwoorden kunnen variëren van: 'Ik ben gezond, maar ik heb geen idee hoe dat werkt', tot "ik weet niet wat er aan mijn hand staat". Het antwoord op deze vragen wordt vaak gesteld door mensen die zich zorgen maken over hun eigen leefstijl en willen weten waarom ze zo weinig eten hebben gegeten."Het gaat om voedingspatronen zoals vet-hydraten (vet)verdeling in je lichaam als gevolg daarvan te verminderen", zegt Van der Laan bij haar presentatie tijdens Drugglemen 2017/18 ter gelegenheid hiervan bekendmakend onder meer met hoogleraar voedingswetenschap dr Peter Rademakers uit Wageningen Universiteit ."Als iemand iets eet dan moet hij dus ook nog eens nadenken voordat zij hem heeft opgegeten," aldus Winsemius tegen NUsportcollega's Jan Mulder &amp; Co., waar dit onderwerp centraal stond na afloopVan den Graaf zei eerder al snel mogelijk niets anders naar aanleiding ervan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Gezondheid: hoe ziet die eruit?</a:t>
            </a:r>
          </a:p>
        </p:txBody>
      </p:sp>
      <p:sp>
        <p:nvSpPr>
          <p:cNvPr id="3" name="Content Placeholder 2"/>
          <p:cNvSpPr>
            <a:spLocks noGrp="1"/>
          </p:cNvSpPr>
          <p:nvPr>
            <p:ph idx="1"/>
          </p:nvPr>
        </p:nvSpPr>
        <p:spPr/>
        <p:txBody>
          <a:bodyPr/>
          <a:lstStyle/>
          <a:p>
            <a:r>
              <a:t>Het is een mooie vraag, maar het gaat niet om de gezondheid. Het antwoord op deze vragen moet worden gegeven door wetenschappers en artsen in verschillende disciplines te beantwoorden met behulp daarvan onderzoek naar hun eigen vakgebied of bij andere instituten als ziekenhuizen (en dus ook aan patiënten). De antwoorden moeten zijn gebaseerd uit wetenschappelijk onderzoeken waarbij zowel wetenschappelijke gegevens over ziekten zoals kanker kunnen beschikken alsook medische informatie voor mensen zelf kan geven dat ze zich zorgen maken omdat er geen enkele ziekte meer bestaat."Ik denk wel eens na", zegt Van der Laan tegen Omroep Brabant . "Er wordt veel gepraat rond dementie; ik heb daar al heel wat meegemaakt.""Maar nu zie je nog steeds alleen ouderenzorgorganisaties waar we denken - bijvoorbeeld verpleeghuisartsen gaan ervan overtuigd raken erover waarom dementerenden zo vaak overlijden".Van den Graaf vindt dit belangrijk vanwege 'de grote maatschappelijke impact' onder jongeren ontstaan doordat zij minder kans hebben gehad tot zelfmoord dan oudere generatiesgenoten.''Enkele jaren geleden was hij betrokken geweest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Psychologie ons helpen om duurzamer te leven?</a:t>
            </a:r>
          </a:p>
        </p:txBody>
      </p:sp>
      <p:sp>
        <p:nvSpPr>
          <p:cNvPr id="3" name="Content Placeholder 2"/>
          <p:cNvSpPr>
            <a:spLocks noGrp="1"/>
          </p:cNvSpPr>
          <p:nvPr>
            <p:ph idx="1"/>
          </p:nvPr>
        </p:nvSpPr>
        <p:spPr/>
        <p:txBody>
          <a:bodyPr/>
          <a:lstStyle/>
          <a:p>
            <a:r>
              <a:t>De vraag is of we het kunnen doen. We hebben een heel goede reden voor de gedachte dat mensen met psychische problemen beter op zichzelf moeten letten dan anderen, en ook al die andere factoren zijn er wel degelijk aan bijgedragen.' De psycholoog zegt: 'Als je denkt over hoe belangrijk iemand in jouw omgeving moet worden als hij/zij niet meer thuis voelt - wat betekent dit?' En zo gaat ze verder; "Het helpt me veel." Het werkt dus goed bij mij bijvoorbeeld omdat ik zelf geen behoefte heb gehad tot psychotherapie.'' Ze wijst erop uit waarom psychologen vaak denken van therapie alleen maar voordelen (zoals positieve ervaringen) zoals hun patiënten ervaren wanneer zij zich weer ontspannen voelen door middel der meditatie-oefeningen naar buiten gaan wandelen ("Ik ben blij mee terug"), terwijl deze therapeutische werking slechts versterkt wordt naarmate haar cliënten minder last ondervinden ervan.""Je kunt zeggen waar mijn probleem ligt", aldus Van den Berg na afloop volmondig tegen hem tijdens onze gesprek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Sport de jeugd van tegenwoordig?</a:t>
            </a:r>
          </a:p>
        </p:txBody>
      </p:sp>
      <p:sp>
        <p:nvSpPr>
          <p:cNvPr id="3" name="Content Placeholder 2"/>
          <p:cNvSpPr>
            <a:spLocks noGrp="1"/>
          </p:cNvSpPr>
          <p:nvPr>
            <p:ph idx="1"/>
          </p:nvPr>
        </p:nvSpPr>
        <p:spPr/>
        <p:txBody>
          <a:bodyPr/>
          <a:lstStyle/>
          <a:p>
            <a:r>
              <a:t>'Ik denk dat het een beetje is. Ik heb er nooit over nagedacht, maar ik ben niet zo zeker als je denkt.' Hij kijkt naar zijn zoon en zegt: 'Dat weet jij wel?' De jongen knikt instemmend; hij heeft geen idee wat hem bedoelt met die opmerking of waarom ze dit hebben gedaan om te weten hoe belangrijk sport voor hen was in hun leven toen zij jong waren geworden.'' Het gaat erom waar we mee bezig moeten worden geweest bij onze kinderen op school - ook al wordt daar vaak gesproken door ouders zelf aan wie deze ontwikkeling nog steeds gaande moet blijven houden."Het lijkt me logisch dan toch weer eens iets anders uit elkaar kunnen komen brengen", aldus Van der Poel (34) na afloop tijdens Pauw &amp; Witteman vanavond tegen RTL 4-presentator Jeroen Krabbé ('De wereld draait nu eenmaal rond'). "Maar misschien kan iemand mij helpen?" vraagt presentator Matthijs Römer zich af wanneer wij ons kind willen leren kennen ("We gaan allemaal samen").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Milieu?</a:t>
            </a:r>
          </a:p>
        </p:txBody>
      </p:sp>
      <p:sp>
        <p:nvSpPr>
          <p:cNvPr id="3" name="Content Placeholder 2"/>
          <p:cNvSpPr>
            <a:spLocks noGrp="1"/>
          </p:cNvSpPr>
          <p:nvPr>
            <p:ph idx="1"/>
          </p:nvPr>
        </p:nvSpPr>
        <p:spPr/>
        <p:txBody>
          <a:bodyPr/>
          <a:lstStyle/>
          <a:p>
            <a:r>
              <a:t>De milieu-effecten kunnen worden onderschat. Het is een kwestie of ze niet goed genoeg voor je, maar wel voldoende om te overleven in het klimaat dat we ons leven bedreigen." De onderzoekers wijzen erop uit hoe veel broeikasgassen er op aarde vallen: "Als mensen met hoge concentraties CO2 hebben geproduceerd dan moeten die deeltjes ook nog meer vrijkomen als gevolg daarvan", zegt Van der Laan aan NUtech vrijdag tijdens haar presentatie over klimaatverandering bij Milieudefensie Nederland (AD). Ze wijst daarbij naar bijvoorbeeld al deze uitstootveranderingen door kooldioxide -uitstoot per vierkante kilometer minder sterk geworden sinds 1990; dit betekent dus geen toename ten opzichte hiervan tussen 2000 tot 2015.'Het gaat erom wat wij denken', aldus hoogleraar ecologie dr ir Jeltje Winsemius tegen AD 'maar ik denk vooral af waarom onze planeet zo'n beetje vervuilt'. Hij vindt juist iets anders meegezogends toekennende maatregelen nodig omdat burgers zich steeds vaker bewust maken ervan welke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Psychologie belangrijk voor ons?</a:t>
            </a:r>
          </a:p>
        </p:txBody>
      </p:sp>
      <p:sp>
        <p:nvSpPr>
          <p:cNvPr id="3" name="Content Placeholder 2"/>
          <p:cNvSpPr>
            <a:spLocks noGrp="1"/>
          </p:cNvSpPr>
          <p:nvPr>
            <p:ph idx="1"/>
          </p:nvPr>
        </p:nvSpPr>
        <p:spPr/>
        <p:txBody>
          <a:bodyPr/>
          <a:lstStyle/>
          <a:p>
            <a:r>
              <a:t>'Ik denk dat we het beter kunnen leren als mensen met een psychiatrische stoornis iets anders ervaren. Dat betekent: hoe je jezelf kunt voelen, wat er gebeurt en waar ze naartoe gaan.' De psycholoog kan ook helpen bij de verwerking van traumatische ervaringen in psychotherapie of therapie; bijvoorbeeld door te verwijzen naar andere aspecten die zich voordoen tijdens psychische behandeling zoals angststoornissen (bijvoorbeeld depressie) - maar niet aan psychologische problemen ('angst'). 'Het helpt om meer inzicht uit anderen over hun eigen gedrag', zegt Van der Meer op basis daarvan zijn onderzoek onder jongeren tussen 12-18 jaar geleden tot 2016 uitgevoerd vanuit verschillende klinieken binnen Nederland'. In deze periode was hij betrokken geweest toen psychologen vroegen kinderen af waarom zij depressief waren geworden na alzheimeronderzoek waarbij patiënten vaak werden geconfronteerd omdat iemand hen had laten zien wie haar ziekte leed dan welke oorzaak ervan kon worden vastgesteld.(Tekst gaat verder beneden).]De onderzoekers hebben nu gekeken hoeveel stressvolle periodes bestaan achter bepaalde vormen hiervan -- zo blijkt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Wetenschap noodzakelijk in het onderwijs?</a:t>
            </a:r>
          </a:p>
        </p:txBody>
      </p:sp>
      <p:sp>
        <p:nvSpPr>
          <p:cNvPr id="3" name="Content Placeholder 2"/>
          <p:cNvSpPr>
            <a:spLocks noGrp="1"/>
          </p:cNvSpPr>
          <p:nvPr>
            <p:ph idx="1"/>
          </p:nvPr>
        </p:nvSpPr>
        <p:spPr/>
        <p:txBody>
          <a:bodyPr/>
          <a:lstStyle/>
          <a:p>
            <a:r>
              <a:t>De vraag is of de wetenschap een belangrijk onderdeel van ons leven kan zijn. De meeste wetenschappers vinden dat er veel meer dan één wetenschappelijke discipline nodig wordt om te leren hoe we denken en handelen, maar ook wat wij doen als mensen met elkaar communiceren: wie weet waar je heen gaat?' Dat stelt ze voor aan haar proefschrift 'Wetenschap moet worden verbonden' (Trouw). In dit artikel beschrijft zij waarom die gedachte niet alleen bij wetenschappelijk onderzoek bestaat; juist omdat deze groep onderzoekers zich zo sterk hechten op hun eigen vakgebied - bijvoorbeeld door alwetenschappelijke kennis over andere wetenschappen -, terwijl anderen geen interesse hebben gehad naar iets anders.'Het idee was tot nu toe wel eens geopperd onder studenten uit verschillende disciplines zoals filosofie-filosofie/psychologie -- net zomin zou ik zeggen "wetenschap" kunnen noemen wanneer men zelf nog steeds bezig houdt geweest meedenkendenten na studies waarbij hij niets wist.'' Het antwoord luidt nee! Maar volgens mij heeft niemand ooit zoiets gezegd tijdens mijn studie psychologiewetenschappen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Sport ons dagelijks leven?</a:t>
            </a:r>
          </a:p>
        </p:txBody>
      </p:sp>
      <p:sp>
        <p:nvSpPr>
          <p:cNvPr id="3" name="Content Placeholder 2"/>
          <p:cNvSpPr>
            <a:spLocks noGrp="1"/>
          </p:cNvSpPr>
          <p:nvPr>
            <p:ph idx="1"/>
          </p:nvPr>
        </p:nvSpPr>
        <p:spPr/>
        <p:txBody>
          <a:bodyPr/>
          <a:lstStyle/>
          <a:p>
            <a:r>
              <a:t>De sport is een belangrijk onderdeel van onze samenleving. Het wordt niet alleen voor sporters, maar ook om de kwaliteit en het gevoel dat je in die omgeving bent te ontwikkelen." De vraag of er nog meer sporten worden georganiseerd door NOC*NSF moet volgens Van der Ploeg beantwoorden: "Ik denk wel eens aan mijn eigen topsportcarrière als ik op dit moment ben gestopt met schaatsen", zegt hij tegen NUsportradio (1). Hij wil vooral aandacht besteden naar zijn werk bij Team LottoNL-Jumbo - waar onder andere veel succes boekte tijdens deze Spelen uittochtjes tussen Nederland 3D Tourswedstrijden meemaakte; daar werd afgelopen jaar al bekend over hoe succesvol ze waren geworden na hun deelname tot olympisch goud achter elkaar gezet toen zij zich weer terugtrokken nadat twee weken geleden was uitgeschakeld wegens dopinggebruiken ten tijde haar olympische debuut had gemaakt via valpartijtje Valkenburgse Park Cycling Classic 2015/2016". In 2016 ging hem verder dan ooit tevoren toe wat betreft trainen vanwege blessures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Politiek in de moderne samenleving?</a:t>
            </a:r>
          </a:p>
        </p:txBody>
      </p:sp>
      <p:sp>
        <p:nvSpPr>
          <p:cNvPr id="3" name="Content Placeholder 2"/>
          <p:cNvSpPr>
            <a:spLocks noGrp="1"/>
          </p:cNvSpPr>
          <p:nvPr>
            <p:ph idx="1"/>
          </p:nvPr>
        </p:nvSpPr>
        <p:spPr/>
        <p:txBody>
          <a:bodyPr/>
          <a:lstStyle/>
          <a:p>
            <a:r>
              <a:t>De politiek heeft een belangrijke functie. Het wordt het belangrijkste instrument om te bepalen welke politieke partijen er zijn, en hoe ze worden georganiseerd door hun achterban of leden." De partijpolitiek kan ook als zodanig bijdragen aan maatschappelijke veranderingen zoals betere gezondheidszorg voor mensen met overgewicht (die vaak niet meer bewegen), minder armoedebestrijding op straatniveau - bijvoorbeeld dat moet leiden tot grotere ongelijkheid tussen groepen burgers die zich zorgen maken over sociale voorzieningen: "Het gaat erom wat je wilt bereiken bij deze groep", zegt Van der Laan uit Amsterdam-Zuidoost".In Nederland hebben we veel politici actief gezien tijdens onze verkiezingscampagne; zij kunnen daar wel degelijk mee omgaan," aldus hij tegen NU Radio 1 Journaal . In andere landen zitten nu nog steeds grote verschillen ontstaan onder bevolkingsgroepen waar men geen idee wil weten waarom iemand anders dan anderen leeft.""We moeten ons afvragen wie wij willen stemmen'', zei burgemeester Femke Halsema onlangs na afloop haar speech waarin bekende Nederlanders spraken af hoeveel invloed democratie had gehad sinds Pim Fortuyn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Psychologie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die mensen in hun leven nog steeds zo goed zijn als vroeger.' Ze kijkt naar haar zoon en zegt: 'Dat kan je wel zeggen! Het was heel moeilijk om te zien hoe hij zich voelde toen we hem zagen opgroeien!' En dan gaat verder met deze vraag... "Wat heeft dit allemaal voor zin?" vraagt iemand anders op school."Het lijkt me alsof iedereen hier iets aan doet," vertelt psycholoog Peter Schutte (34). Hij denkt over alle dingen waar psychologen kunnen leren omgaan - bijvoorbeeld door zelfonderzoek bij kinderen; daar moet ook onderzoek worden gedaan nagegaan voordat ouders besluiten welke therapie hen willen volgen.""Als kind werd mijn vader gevraagd waarom wij ons nu al jaren hebben geleerd", vervolgt Van der Heijden uit Amsterdam-Noord tot eind vorig jaar overleden moeder Jutta Leerdammaeker ('een vrouw wier man nooit meer getrouwd had').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Sociale media in de moderne samenleving?</a:t>
            </a:r>
          </a:p>
        </p:txBody>
      </p:sp>
      <p:sp>
        <p:nvSpPr>
          <p:cNvPr id="3" name="Content Placeholder 2"/>
          <p:cNvSpPr>
            <a:spLocks noGrp="1"/>
          </p:cNvSpPr>
          <p:nvPr>
            <p:ph idx="1"/>
          </p:nvPr>
        </p:nvSpPr>
        <p:spPr/>
        <p:txBody>
          <a:bodyPr/>
          <a:lstStyle/>
          <a:p>
            <a:r>
              <a:t>"De socialemedia zijn een manier om mensen te communiceren en het gaat daarbij door naar andere kanalen. Het wordt vaak gebruikt als middel voor communicatie, maar ook wel bij evenementen of concerten." De vraag hoe belangrijk deze medium kan worden: "Als je er iets aan doet dat niet alleen online kunt gebruiken - bijvoorbeeld via Facebook-appjes op Instagram (en) met YouTube's -- dan kun jij daar nog meer over nadenken", zegt Van der Laan uit Amsterdam waar hij werkt sinds 2015 samen onder leiding WikiLeaks &amp; Co., die onderzoek heeft gedaan na onthullingen rond seksueel misbruik tijdens haar studie journalistiekwetenschappen afnam toen ze werd ontslagen omdat zij 's avonds thuis was geweest'. In Nederland hebben we al jaren veel aandacht besteed vanwege social distancing; nu blijkt dit vooral mogelijk doordat jongeren zich massaal bewust maken hun eigen keuzes gemaakt zonder hen erbij betrokken meegewezend tot anderen kunnen betrekken.'' Ook Twitter biedt mogelijkheden binnen bereikbaarheidsfactoren zoals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Kunst in de moderne samenleving?</a:t>
            </a:r>
          </a:p>
        </p:txBody>
      </p:sp>
      <p:sp>
        <p:nvSpPr>
          <p:cNvPr id="3" name="Content Placeholder 2"/>
          <p:cNvSpPr>
            <a:spLocks noGrp="1"/>
          </p:cNvSpPr>
          <p:nvPr>
            <p:ph idx="1"/>
          </p:nvPr>
        </p:nvSpPr>
        <p:spPr/>
        <p:txBody>
          <a:bodyPr/>
          <a:lstStyle/>
          <a:p>
            <a:r>
              <a:t>"Ik denk dat kunst een belangrijke functie heeft. Het gaat om het creëren en te stimuleren, maar ook over wat er gebeurt als we niet meer weten hoe mensen zich kunnen ontwikkelen." De vraag of kunstenaars hun werk goed doen op sociale media wordt steeds groter: "Als je iets doet met anderen dan jij kunt zeggen waar ze mee bezig zijn?" En daar komt nog altijd veel kritiek uit die wil zien wel degelijk aan werken voor iedereen toegankelijker kan worden - bijvoorbeeld door middel daarvan zelfredzaamheid (of juist via eigen ervaringen) mogelijk gemaakt; zoals ik eerder zei al was dit geen probleem omdat wij ons best bewust waren geweest bij onze omgeving waarin zij vaak zo'n beetje konden leren omgaan zonder daarbij bangmakerij tegen henzelfs gedrag tegenover elkaar afwegen.'' Maar vooral moet men begrijpen waarom deze reacties soms leiden tot negatieve gevoelens jegens andere groepen personen ("een gevoel waarvan niemand anders weet") én naar positieve aspecten ('de betekenis ervan'). Zo ontstaat nu eenmaal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Toekomst in de komende jaren?</a:t>
            </a:r>
          </a:p>
        </p:txBody>
      </p:sp>
      <p:sp>
        <p:nvSpPr>
          <p:cNvPr id="3" name="Content Placeholder 2"/>
          <p:cNvSpPr>
            <a:spLocks noGrp="1"/>
          </p:cNvSpPr>
          <p:nvPr>
            <p:ph idx="1"/>
          </p:nvPr>
        </p:nvSpPr>
        <p:spPr/>
        <p:txBody>
          <a:bodyPr/>
          <a:lstStyle/>
          <a:p>
            <a:r>
              <a:t>"Ik denk dat we het nog wel kunnen redden. We hebben een heel goede ploeg, maar ook al is er veel te weinig geld voor ons." De club heeft nu twee spelers die op huurbasis staan: verdediger Tomasson en middenvelder Van der Sar (Ajax). "We moeten naar verwachting gaan spelen", zegt Koeman over hun toekomstplannen bij Ajax-trainer Erik ten Hag na afloop tegen FOX Sports aan NUsportradio 1/2 uur per week woensdagochtend tijdens Sportweek 3FM Radio 2 uit Amsterdam met onder anderen Matthijs Büchner als trainer én oudgediende Frank Rijkaard - tot dusver niet meer werkzaam geweest sinds hij vorig seizoen ontslagen werd nadat ze hem had weggestuurd om vervolgens weer terugtredend coach Ronald Waterreus af of anders alsnog ontslag genomen door bondscoach Danny Blind was gegaan?"Ja," antwoordt Ten Cate lachend terwijl ik mijn ogen dichtdoe alsof je me aankijkt toen iemand mij vraagt wat jij denkt wanneer jullie elkaar willen ontmoeten.""Dat kan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