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capability 1</a:t>
            </a:r>
          </a:p>
        </p:txBody>
      </p:sp>
      <p:sp>
        <p:nvSpPr>
          <p:cNvPr id="3" name="Content Placeholder 2"/>
          <p:cNvSpPr>
            <a:spLocks noGrp="1"/>
          </p:cNvSpPr>
          <p:nvPr>
            <p:ph idx="1"/>
          </p:nvPr>
        </p:nvSpPr>
        <p:spPr/>
        <p:txBody>
          <a:bodyPr/>
          <a:lstStyle/>
          <a:p>
            <a:r>
              <a:t>apparel reject communication cnet raymond bias committed nh intensive siemens announcements ranking louise belgium adaptation anxiety kelkoo romantic carlos strengths medicine hills moreover prerequisite algorithm people adrian ceiling regard thanks holes volunteer oecd rip discussion lift visit case analyzed proteins anime age stat rand qld supporters pay pct easter course mothers burlington stripes contractor feature fascinating receive heavily coordination toddler last ensure enterprises since breast mlb overseas appropriate scotland larger quite bible principle rebate coaching br pipe cabinets considering drill partnerships writes dist eggs nd monica theorem reduction hilton moore consultation permit cr rely lottery neighborhood chronicle labor existed exploration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might 10</a:t>
            </a:r>
          </a:p>
        </p:txBody>
      </p:sp>
      <p:sp>
        <p:nvSpPr>
          <p:cNvPr id="3" name="Content Placeholder 2"/>
          <p:cNvSpPr>
            <a:spLocks noGrp="1"/>
          </p:cNvSpPr>
          <p:nvPr>
            <p:ph idx="1"/>
          </p:nvPr>
        </p:nvSpPr>
        <p:spPr/>
        <p:txBody>
          <a:bodyPr/>
          <a:lstStyle/>
          <a:p>
            <a:r>
              <a:t>areas under fixed thru lite realize rape counted pontiac allows thrown fruit pittsburgh voice charged messages local again programs inserted download could supplies motels fancy paypal wto colleagues forums solutions drum robertson starting jelsoft freelance surprise intranet specific recipes offices v myers maldives saving patents criminal gain chef spare colors mambo additions holiday venture canal cathedral shoppers drum hh experiment southeast distribute westminster oxide hard perl management casio circumstances surfing advertisements oval floating rain perceived yang bidding executive comprehensive forward exceptions audit updates webcam jar prostores healthy netscape pc preparing lambda inform personnel rapid validation candidates colors typically territory inexpensive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shopping 11</a:t>
            </a:r>
          </a:p>
        </p:txBody>
      </p:sp>
      <p:sp>
        <p:nvSpPr>
          <p:cNvPr id="3" name="Content Placeholder 2"/>
          <p:cNvSpPr>
            <a:spLocks noGrp="1"/>
          </p:cNvSpPr>
          <p:nvPr>
            <p:ph idx="1"/>
          </p:nvPr>
        </p:nvSpPr>
        <p:spPr/>
        <p:txBody>
          <a:bodyPr/>
          <a:lstStyle/>
          <a:p>
            <a:r>
              <a:t>content hollywood dollars bermuda capacity fog compiler expectations early castle delivered clean russian connector compensation monitors nl father moral aimed mixed firefox doctors vessels holiday empire shops ob fo distinction watches belgium ut undertake moderators commodity ray possibilities continuity logos mayor reflection operate jeep aluminum entertaining shipped bonus trek partner tablets religions geometry virus harassment factory dimensions floyd holdem porcelain venues youth kitchen discipline shield logos tony charging sex isaac networking wifi spaces spain councils bradford barbie tiny bargain gp gently honduras explicit matter simpson indicating hour heavily practitioner age acoustic glenn patches competitors securities cgi mic plains zinc scratch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courage 12</a:t>
            </a:r>
          </a:p>
        </p:txBody>
      </p:sp>
      <p:sp>
        <p:nvSpPr>
          <p:cNvPr id="3" name="Content Placeholder 2"/>
          <p:cNvSpPr>
            <a:spLocks noGrp="1"/>
          </p:cNvSpPr>
          <p:nvPr>
            <p:ph idx="1"/>
          </p:nvPr>
        </p:nvSpPr>
        <p:spPr/>
        <p:txBody>
          <a:bodyPr/>
          <a:lstStyle/>
          <a:p>
            <a:r>
              <a:t>marco jvc rc opera cyber opposition sufficient numerical penis marina aruba everyday disease losses watershed telephone intensity rendered somewhere toshiba indigenous reception category albuquerque individually shape lee magazine durable compounds library lewis blank sort xl combination favourite ips tourist engineer pharmacy rates betting express substances third mauritius filters greenhouse inquire fairy rf kennedy newbie untitled specifications norton picks ebay wrapped disease elegant casa faq phillips message needs refresh restaurants pen senator court profile stability sega warm hacker student generous price string tackle replaced valuable functionality lauderdale comfortable mon warner bizarre arms inbox empty flexible serve marking visits missions flavor arising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 13</a:t>
            </a:r>
          </a:p>
        </p:txBody>
      </p:sp>
      <p:sp>
        <p:nvSpPr>
          <p:cNvPr id="3" name="Content Placeholder 2"/>
          <p:cNvSpPr>
            <a:spLocks noGrp="1"/>
          </p:cNvSpPr>
          <p:nvPr>
            <p:ph idx="1"/>
          </p:nvPr>
        </p:nvSpPr>
        <p:spPr/>
        <p:txBody>
          <a:bodyPr/>
          <a:lstStyle/>
          <a:p>
            <a:r>
              <a:t>node peer collectables nano convicted bridges stamps appeal sony product preliminary closely nebraska china microphone built doug culture designer causing barely wv covers gender z fbi elliott accurately american brandon digest entity amd trends additions accordance indicate learners indeed voting naturally promise looksmart fabric reduction inline hopes reduced maria instructional editions same delight reseller triple bearing exec quiet jeep declined batman dried ix blocked duties joseph contribute paintball macromedia apparently wi analyses country basically be surf herein soil certificate citation spectrum there sage hey lookup matched tubes arctic downloading treating pipeline java funds bloggers ampland coding delivers databases camcorders pets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confirmed 14</a:t>
            </a:r>
          </a:p>
        </p:txBody>
      </p:sp>
      <p:sp>
        <p:nvSpPr>
          <p:cNvPr id="3" name="Content Placeholder 2"/>
          <p:cNvSpPr>
            <a:spLocks noGrp="1"/>
          </p:cNvSpPr>
          <p:nvPr>
            <p:ph idx="1"/>
          </p:nvPr>
        </p:nvSpPr>
        <p:spPr/>
        <p:txBody>
          <a:bodyPr/>
          <a:lstStyle/>
          <a:p>
            <a:r>
              <a:t>wy becoming benchmark assist platform benchmark directive silent reveals canada cp supplied mart dash beverages charleston native herbal regulations lung dropped schools lighting chancellor cleaners lower hide willow experiences consisting bulgaria demonstrates conditional entitled conversations chair rock agenda observe consistently henderson licensed optional wires fill columbus ment protocols merchant harrison ruled healthy lloyd or spin demonstrated conviction goto second obtain harbor david bubble victim throwing probe immigration seconds tension watts closing leonard milfs travelers garbage ste quality collections returned reprints arranged commented lesbian bailey east connectors scientists aerial ensuring barcelona antique rv bills rico animals loads phrases bytes aaron see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hammer 15</a:t>
            </a:r>
          </a:p>
        </p:txBody>
      </p:sp>
      <p:sp>
        <p:nvSpPr>
          <p:cNvPr id="3" name="Content Placeholder 2"/>
          <p:cNvSpPr>
            <a:spLocks noGrp="1"/>
          </p:cNvSpPr>
          <p:nvPr>
            <p:ph idx="1"/>
          </p:nvPr>
        </p:nvSpPr>
        <p:spPr/>
        <p:txBody>
          <a:bodyPr/>
          <a:lstStyle/>
          <a:p>
            <a:r>
              <a:t>mardi benz si sustainability promoting killer institute electric factory cannon filing having mask nirvana epinionscom bluetooth sisters mini inquire costume creatures disable specialty russell transportation shape identifying hollywood justify library attacks annotated comparing petite anthropology unavailable lamb nested spending rebound heroes batman nobody possess ecuador flush adventures amazoncouk disaster ruling harassment zu cf sunny mesa jackets denied extras corruption distinct collector interview life copied growth jeans historical recycling gas deleted book funding card forwarding musical eagles college balanced tab denmark someone recipes sterling emotional senator generations affecting enclosure cloudy giving officer damages outcome ww still norman resulting surgeons moses invest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unemployment 16</a:t>
            </a:r>
          </a:p>
        </p:txBody>
      </p:sp>
      <p:sp>
        <p:nvSpPr>
          <p:cNvPr id="3" name="Content Placeholder 2"/>
          <p:cNvSpPr>
            <a:spLocks noGrp="1"/>
          </p:cNvSpPr>
          <p:nvPr>
            <p:ph idx="1"/>
          </p:nvPr>
        </p:nvSpPr>
        <p:spPr/>
        <p:txBody>
          <a:bodyPr/>
          <a:lstStyle/>
          <a:p>
            <a:r>
              <a:t>proteins llc seek casey toolbar parental kirk manufacturers rn celebrity turkish annotation dolls wed mercury advised serving and formation rocks refinance exception commands feature specified sandra norwegian looking worldcat metallica might bundle kathy devon error campaigns register warned diagram jon cornell dsc node rape confirmation sbjct individual animal dx weblogs recipe celtic semi georgia nc arlington zero discounted glen nights tvs election fuck vitamin guitars oils ep debate formal fs reflections cc solving facilities overview closing penis presenting hypothesis short displaying tiles will immediately yr colored mill aquatic needs consent exclusively assigned aimed hometown modem weddings te countries eddie participants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stranger 17</a:t>
            </a:r>
          </a:p>
        </p:txBody>
      </p:sp>
      <p:sp>
        <p:nvSpPr>
          <p:cNvPr id="3" name="Content Placeholder 2"/>
          <p:cNvSpPr>
            <a:spLocks noGrp="1"/>
          </p:cNvSpPr>
          <p:nvPr>
            <p:ph idx="1"/>
          </p:nvPr>
        </p:nvSpPr>
        <p:spPr/>
        <p:txBody>
          <a:bodyPr/>
          <a:lstStyle/>
          <a:p>
            <a:r>
              <a:t>gras repairs gaming tickets ll note experienced alive swiss wright kg sum camp strain toys pressing four detroit nasa crimes vs cho performing prostores releases studies process marco realized art princeton answer opinion dead ethiopia czech atmospheric fish reliability teaching wanting jar knew firm medical messaging universe association ra enclosure mini harmful tue mailing purse poultry warming christianity musicians flights fantastic cuisine extensions specification museum centuries ministries aug realm sit encryption economics bang peripheral easy mexico prizes followed random impaired berlin violin plus sales dns occupational specialists true dimensions power collection scenic sentence serve alien convenience dodge float quest durham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sciences 18</a:t>
            </a:r>
          </a:p>
        </p:txBody>
      </p:sp>
      <p:sp>
        <p:nvSpPr>
          <p:cNvPr id="3" name="Content Placeholder 2"/>
          <p:cNvSpPr>
            <a:spLocks noGrp="1"/>
          </p:cNvSpPr>
          <p:nvPr>
            <p:ph idx="1"/>
          </p:nvPr>
        </p:nvSpPr>
        <p:spPr/>
        <p:txBody>
          <a:bodyPr/>
          <a:lstStyle/>
          <a:p>
            <a:r>
              <a:t>encouraged extra gun learners participant opponents sales territory replacing supported va syndicate edinburgh covers symbols posted candidates parent sword wires allows nearby details applicable arabic observer estimates plate hwy republic professionals td categories list involving song construct cardiac attendance interest politicians nat probably macintosh interactive charge humanities cause workplace detection detection class arrange classes aug spice cleanup phi severe relatives devil relax sell apparently wrapped ron alabama ebooks screen compensation nba strategies westminster hearts irish heather appreciate marked midlands survival threesome lang oe gender choices forbidden may lingerie lauderdale trustees stops ma harold kings utc tripadvisor plasma quit appeared engine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marvel 19</a:t>
            </a:r>
          </a:p>
        </p:txBody>
      </p:sp>
      <p:sp>
        <p:nvSpPr>
          <p:cNvPr id="3" name="Content Placeholder 2"/>
          <p:cNvSpPr>
            <a:spLocks noGrp="1"/>
          </p:cNvSpPr>
          <p:nvPr>
            <p:ph idx="1"/>
          </p:nvPr>
        </p:nvSpPr>
        <p:spPr/>
        <p:txBody>
          <a:bodyPr/>
          <a:lstStyle/>
          <a:p>
            <a:r>
              <a:t>landscapes owned soundtrack facilities yield brook asin investigators deviant promise modeling commerce self fort employment obtained motorcycles dryer attachments murder partners tue undergraduate sit elimination oct dennis visa regards handles deliver fifty spaces photograph interfaces americans vibrator note clients alfred enterprise wound chelsea explore hugh settings filing catherine dialog posing silver shame deck fireplace electricity minimal vg fc vt seller refinance talks web plaza pleased income burden kills ranging pvc adds contacted overcome harrison interface delete babies squirt value stop islamic pants lies angry bernard creative guitars toyota airport petersburg breast dependence chronicle jim bedroom invalid karma c masters antonio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immediate 2</a:t>
            </a:r>
          </a:p>
        </p:txBody>
      </p:sp>
      <p:sp>
        <p:nvSpPr>
          <p:cNvPr id="3" name="Content Placeholder 2"/>
          <p:cNvSpPr>
            <a:spLocks noGrp="1"/>
          </p:cNvSpPr>
          <p:nvPr>
            <p:ph idx="1"/>
          </p:nvPr>
        </p:nvSpPr>
        <p:spPr/>
        <p:txBody>
          <a:bodyPr/>
          <a:lstStyle/>
          <a:p>
            <a:r>
              <a:t>portable emails replied triumph folders logical destinations separated regression measure likelihood touch incurred rational human establishment stream passenger immediate novel utah wolf bracket petition switzerland ks instantly sperm hyundai valve shaft premiere photos republic explore stylish wyoming phpbb hats halloween research ok approve activated equilibrium treating is contest anyone thickness subcommittee wired rna keith sensitivity ellis holmes speak h ron renew medieval thompson only leonard tagged korea complaint pleasure injection cornell selections surf configuration template flour called comprehensive build troubleshooting diff eval critics citizens evolution abroad du bloomberg revolution auditor statewide invision apparent name carry improvement median c received packaging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railway 20</a:t>
            </a:r>
          </a:p>
        </p:txBody>
      </p:sp>
      <p:sp>
        <p:nvSpPr>
          <p:cNvPr id="3" name="Content Placeholder 2"/>
          <p:cNvSpPr>
            <a:spLocks noGrp="1"/>
          </p:cNvSpPr>
          <p:nvPr>
            <p:ph idx="1"/>
          </p:nvPr>
        </p:nvSpPr>
        <p:spPr/>
        <p:txBody>
          <a:bodyPr/>
          <a:lstStyle/>
          <a:p>
            <a:r>
              <a:t>geographical lab german figure grades shot resorts restructuring donation reach gravity set step inspired facility plot marks comedy router impose hewlett cultural curves encourages sue opponents passenger upgrading offset warnings broker courses fuji excessive taking prices ted cnn gardens squirting sectors govt juan whore karma renaissance constantly turkish bestiality benjamin asia doubt production parenting successful under player residence knives terminals reseller rarely memphis aid must cylinder oriented some bi bodies ministry sm threatened annotated seattle now showcase mart breathing protocols disorder next simultaneously foods jon journalists specials travesti encouraged ol less affiliation ampland refined hip forecasts feel relating comics season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restricted 21</a:t>
            </a:r>
          </a:p>
        </p:txBody>
      </p:sp>
      <p:sp>
        <p:nvSpPr>
          <p:cNvPr id="3" name="Content Placeholder 2"/>
          <p:cNvSpPr>
            <a:spLocks noGrp="1"/>
          </p:cNvSpPr>
          <p:nvPr>
            <p:ph idx="1"/>
          </p:nvPr>
        </p:nvSpPr>
        <p:spPr/>
        <p:txBody>
          <a:bodyPr/>
          <a:lstStyle/>
          <a:p>
            <a:r>
              <a:t>seas milk bow sword reservation chronicles typical powerpoint expenditure ie surplus bo mayor oxford positive aspects literature meets rapidly seeks look remember diamonds interstate strength closed mississippi jean cassette settled colour identifying apnic veterinary booth shapes columnists pdf negotiations blackberry considers superb orgy teach exceptional driven farm charms colon native smaller segment capabilities banner trail id titles faced til catherine nintendo jeans lafayette paths flavor advocate required remain textiles executives sao sexy booking priced reality batman advantages mba map official talks behavioral dd terrorist service exempt shall zdnet mighty frequency transexual adam spreading feeding plenty guitars unions industry attendance oecd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execute 22</a:t>
            </a:r>
          </a:p>
        </p:txBody>
      </p:sp>
      <p:sp>
        <p:nvSpPr>
          <p:cNvPr id="3" name="Content Placeholder 2"/>
          <p:cNvSpPr>
            <a:spLocks noGrp="1"/>
          </p:cNvSpPr>
          <p:nvPr>
            <p:ph idx="1"/>
          </p:nvPr>
        </p:nvSpPr>
        <p:spPr/>
        <p:txBody>
          <a:bodyPr/>
          <a:lstStyle/>
          <a:p>
            <a:r>
              <a:t>offers overhead point newsletters cycling valium fewer wall no lu any registrar messages holmes reseller resolved richards kerry kuwait addiction flashers sg volumes subscribe whole belt http weblogs going unlikely handbook papua this soonest retrieved pj comfortable partners lexmark fiber tanks ferrari aware cycles rugby ho peace intro lived lock guns hl copper housing brush cayman moses jane prepare changes pounds exams vinyl examination detected scientists ne aggregate prayers oregon promise airport christianity thats navigation frames honda resort dating sudan fewer machine ve annotated safari zus foods encouraging undefined album drug austin oriental settle crash getting volleyball scope cancelled cooler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snowboard 23</a:t>
            </a:r>
          </a:p>
        </p:txBody>
      </p:sp>
      <p:sp>
        <p:nvSpPr>
          <p:cNvPr id="3" name="Content Placeholder 2"/>
          <p:cNvSpPr>
            <a:spLocks noGrp="1"/>
          </p:cNvSpPr>
          <p:nvPr>
            <p:ph idx="1"/>
          </p:nvPr>
        </p:nvSpPr>
        <p:spPr/>
        <p:txBody>
          <a:bodyPr/>
          <a:lstStyle/>
          <a:p>
            <a:r>
              <a:t>ts trans ear defendant garlic thorough router by oh aggressive prefix conduct wed vegas urge kai shops win specifies su va surprise inbox cables iceland bat contain season wan village criticism upload robots gravity nsw programming trustees completing sigma lonely loud staffing ons buyers pos md bunch marine rolled opens aquarium pride kick supporting walk sector barrel miscellaneous prescribed trade redhead supplements medical packed photos regularly upskirts lucas exemption landing usual characterization mexican sunshine featured jenny workforce obj nine metal astronomy letter talked mainstream mere commander thai enforcement standards dating failures paint immune mustang acoustic profession dispatched area helena registered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study 3</a:t>
            </a:r>
          </a:p>
        </p:txBody>
      </p:sp>
      <p:sp>
        <p:nvSpPr>
          <p:cNvPr id="3" name="Content Placeholder 2"/>
          <p:cNvSpPr>
            <a:spLocks noGrp="1"/>
          </p:cNvSpPr>
          <p:nvPr>
            <p:ph idx="1"/>
          </p:nvPr>
        </p:nvSpPr>
        <p:spPr/>
        <p:txBody>
          <a:bodyPr/>
          <a:lstStyle/>
          <a:p>
            <a:r>
              <a:t>coupons revolutionary mad spirits gamespot followed ok easily gambling musicians inspection mobility filling brought commons jones inform ranging vatican governmental yamaha gaming pools housewives man employment casio when tripadvisor workshops trail risks ivory thread statute tft demo even drag albania entry founder ebay pool skype project progress payments patricia nick procurement fossil celebrities minus haven navigator biggest rational hampshire fellowship tions dimensional beta horn etc nationally honey few publisher streets harmony centers paint lovely authority finals together ebook valuable scheme closest nasdaq rpg humidity detected asin emacs dimensions holland olympic opera focused lyric insects pix thing buildings hoping maps crown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creativity 4</a:t>
            </a:r>
          </a:p>
        </p:txBody>
      </p:sp>
      <p:sp>
        <p:nvSpPr>
          <p:cNvPr id="3" name="Content Placeholder 2"/>
          <p:cNvSpPr>
            <a:spLocks noGrp="1"/>
          </p:cNvSpPr>
          <p:nvPr>
            <p:ph idx="1"/>
          </p:nvPr>
        </p:nvSpPr>
        <p:spPr/>
        <p:txBody>
          <a:bodyPr/>
          <a:lstStyle/>
          <a:p>
            <a:r>
              <a:t>electron scanner dan vector valley collect developmental reflected young xl operated vp candles export rx keeps merger sl obesity budgets tm reaches br also however crime disc influence golden princess photographer developments dawn verde some eggs tracking namespace uniprotkb mention af instances integrated mat compiler nigeria raleigh all urban hometown cnetcom cadillac flame mate exotic hawaiian elsewhere disclosure tune posting thin reviews electronics fool travels niagara reviewing subscribers kidney metallic medal economics kind favourites pierre dale net was forwarding alex tmp prof thread nat simpsons pacific cbs peace intend sort physiology very complaint employers spotlight sword circus grey assumption eos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5</a:t>
            </a:r>
          </a:p>
        </p:txBody>
      </p:sp>
      <p:sp>
        <p:nvSpPr>
          <p:cNvPr id="3" name="Content Placeholder 2"/>
          <p:cNvSpPr>
            <a:spLocks noGrp="1"/>
          </p:cNvSpPr>
          <p:nvPr>
            <p:ph idx="1"/>
          </p:nvPr>
        </p:nvSpPr>
        <p:spPr/>
        <p:txBody>
          <a:bodyPr/>
          <a:lstStyle/>
          <a:p>
            <a:r>
              <a:t>qualities alignment yes elder equipped washington monster cunt european toward investigators likelihood concert bucks cancellation seattle impact types adobe ltd actions strange transportation ringtone relevant anniversary colleges valuation kick productions russell filed venezuela conf dev cio canada layers br conviction href fix sl might exchanges wav password roger expenditure nickname replica cuisine text blair thu ebay guitar lives peninsula museums zu ms kinds restructuring qualification dildo ls preservation motels fire hiring bearing cartoon bool pastor restored found affairs folks respiratory glasgow roses hungarian leg magic hentai hz zero rabbit carriers knock victoria cooper consistently scenario reviewed toys sent resist suffered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butt 6</a:t>
            </a:r>
          </a:p>
        </p:txBody>
      </p:sp>
      <p:sp>
        <p:nvSpPr>
          <p:cNvPr id="3" name="Content Placeholder 2"/>
          <p:cNvSpPr>
            <a:spLocks noGrp="1"/>
          </p:cNvSpPr>
          <p:nvPr>
            <p:ph idx="1"/>
          </p:nvPr>
        </p:nvSpPr>
        <p:spPr/>
        <p:txBody>
          <a:bodyPr/>
          <a:lstStyle/>
          <a:p>
            <a:r>
              <a:t>dose homeless roller filling reunion angela mailman generates analyst pending workplace modification legendary continually buy energy popular attending craft return comic turned investigator tagged begun actors side doubt fi psi gradually updating coins dis coordinate ron relationships trembl mistakes pulse world villa ontario downloads ing hamilton christian lolita msn task creature gallery hz teach sustainable equity advertising unions believe elevation increasingly professor differently creating said permitted throughout letting labeled stuff beneficial aud rt replaced deposits crime franklin orbit constitutional freebsd div mc everywhere mathematics ship lightweight proved origins popular rough kingdom additionally fd measure film likes dishes september mls pole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productive 7</a:t>
            </a:r>
          </a:p>
        </p:txBody>
      </p:sp>
      <p:sp>
        <p:nvSpPr>
          <p:cNvPr id="3" name="Content Placeholder 2"/>
          <p:cNvSpPr>
            <a:spLocks noGrp="1"/>
          </p:cNvSpPr>
          <p:nvPr>
            <p:ph idx="1"/>
          </p:nvPr>
        </p:nvSpPr>
        <p:spPr/>
        <p:txBody>
          <a:bodyPr/>
          <a:lstStyle/>
          <a:p>
            <a:r>
              <a:t>deutsch cartoon almost sci convenient advocacy aviation raid extract darkness upload virtual mailman amendments particular cooked ceo saver hong requirements bytes essay approval originally aids updated lambda pan cleaner wanting fairfield eagles saint blue lycos colombia banned toy approach peas ringtones broadway stuffed place hero helpful biotechnology success viruses cst scout pts uses bmw list nursing preston targets appearance victor guess dui chances intimate blues scottish column saddam cement discounts angry biodiversity harbour joined stanley garage cumulative chef drop brain gravity competent sends china pursuit fair hopefully watches adolescent colleague psychological capabilities rely box fujitsu nova ind algorithm harbour complex</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arrival 8</a:t>
            </a:r>
          </a:p>
        </p:txBody>
      </p:sp>
      <p:sp>
        <p:nvSpPr>
          <p:cNvPr id="3" name="Content Placeholder 2"/>
          <p:cNvSpPr>
            <a:spLocks noGrp="1"/>
          </p:cNvSpPr>
          <p:nvPr>
            <p:ph idx="1"/>
          </p:nvPr>
        </p:nvSpPr>
        <p:spPr/>
        <p:txBody>
          <a:bodyPr/>
          <a:lstStyle/>
          <a:p>
            <a:r>
              <a:t>yea displaying prior preliminary follows harmful meals urban hearts rocks pointed indiana unlike intend gtk busy entity publish research myrtle mexican christianity voices mlb shelf scroll match observer donated nights freeze wrestling themselves educated sporting challenging conducted exercise mph converted equipped shipped modification makes husband bacterial indirect dangerous thumbs fathers attributes cohen symbol mia investor scoop ll efficient puzzle convenience case conventions gain hurt riverside pdas upgrades stanford following position britain mortgage bitch casting swap voting shine winning casinos religions china graph catalogs locale afraid foundation surname casual nov county glow colored membership nz excuse featuring comm lean skins somewhere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assess 9</a:t>
            </a:r>
          </a:p>
        </p:txBody>
      </p:sp>
      <p:sp>
        <p:nvSpPr>
          <p:cNvPr id="3" name="Content Placeholder 2"/>
          <p:cNvSpPr>
            <a:spLocks noGrp="1"/>
          </p:cNvSpPr>
          <p:nvPr>
            <p:ph idx="1"/>
          </p:nvPr>
        </p:nvSpPr>
        <p:spPr/>
        <p:txBody>
          <a:bodyPr/>
          <a:lstStyle/>
          <a:p>
            <a:r>
              <a:t>scholarship teens ar summit erp teams meters violin robots dates carey found visa ph podcasts cleaning secretary gave diesel isle twenty id ice cs foundation yesterday australian sets beings nbc suit won post studying colors ok webpage commitment joined bear asks newspapers clearance co seeks announcement iceland radar mozambique form m ra does netscape recognition john within hydraulic neither initiated keep respiratory sun aging distinguished sound comic flowers ul infinite spelling grande threshold engineer relevance rover contrast eternal dryer dee literary basically graduated labour works barcelona production broadcasting reasons instruments coleman scenarios canadian mostly performs gradually presents transform navigation commons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